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0" r:id="rId6"/>
    <p:sldId id="273" r:id="rId7"/>
    <p:sldId id="269" r:id="rId8"/>
    <p:sldId id="265" r:id="rId9"/>
    <p:sldId id="263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FA43E-4242-D986-7FC0-2374BE7E1D76}" v="194" dt="2020-11-19T20:08:05.275"/>
    <p1510:client id="{D40EF8F0-751A-48AA-BF60-738056D41099}" v="22" dt="2020-11-19T22:38:51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a Gellerson" userId="S::kylag@spokaneschools.org::66d44d57-dd2d-4eeb-afb9-b89e2c66cf72" providerId="AD" clId="Web-{C76FA43E-4242-D986-7FC0-2374BE7E1D76}"/>
    <pc:docChg chg="addSld modSld sldOrd">
      <pc:chgData name="Kyla Gellerson" userId="S::kylag@spokaneschools.org::66d44d57-dd2d-4eeb-afb9-b89e2c66cf72" providerId="AD" clId="Web-{C76FA43E-4242-D986-7FC0-2374BE7E1D76}" dt="2020-11-19T20:08:05.275" v="195" actId="1076"/>
      <pc:docMkLst>
        <pc:docMk/>
      </pc:docMkLst>
      <pc:sldChg chg="modSp">
        <pc:chgData name="Kyla Gellerson" userId="S::kylag@spokaneschools.org::66d44d57-dd2d-4eeb-afb9-b89e2c66cf72" providerId="AD" clId="Web-{C76FA43E-4242-D986-7FC0-2374BE7E1D76}" dt="2020-11-19T20:02:28.114" v="2" actId="20577"/>
        <pc:sldMkLst>
          <pc:docMk/>
          <pc:sldMk cId="3274902689" sldId="256"/>
        </pc:sldMkLst>
        <pc:spChg chg="mod">
          <ac:chgData name="Kyla Gellerson" userId="S::kylag@spokaneschools.org::66d44d57-dd2d-4eeb-afb9-b89e2c66cf72" providerId="AD" clId="Web-{C76FA43E-4242-D986-7FC0-2374BE7E1D76}" dt="2020-11-19T20:02:28.114" v="2" actId="20577"/>
          <ac:spMkLst>
            <pc:docMk/>
            <pc:sldMk cId="3274902689" sldId="256"/>
            <ac:spMk id="43" creationId="{33DEBC2B-86BF-404F-AF8D-FA5639466400}"/>
          </ac:spMkLst>
        </pc:spChg>
      </pc:sldChg>
      <pc:sldChg chg="addSp delSp modSp add mod ord replId setBg setClrOvrMap">
        <pc:chgData name="Kyla Gellerson" userId="S::kylag@spokaneschools.org::66d44d57-dd2d-4eeb-afb9-b89e2c66cf72" providerId="AD" clId="Web-{C76FA43E-4242-D986-7FC0-2374BE7E1D76}" dt="2020-11-19T20:08:05.275" v="195" actId="1076"/>
        <pc:sldMkLst>
          <pc:docMk/>
          <pc:sldMk cId="3924470218" sldId="274"/>
        </pc:sldMkLst>
        <pc:spChg chg="mod">
          <ac:chgData name="Kyla Gellerson" userId="S::kylag@spokaneschools.org::66d44d57-dd2d-4eeb-afb9-b89e2c66cf72" providerId="AD" clId="Web-{C76FA43E-4242-D986-7FC0-2374BE7E1D76}" dt="2020-11-19T20:05:40.485" v="120"/>
          <ac:spMkLst>
            <pc:docMk/>
            <pc:sldMk cId="3924470218" sldId="274"/>
            <ac:spMk id="2" creationId="{AC767590-F86A-4365-B5D3-0D3ECA637808}"/>
          </ac:spMkLst>
        </pc:spChg>
        <pc:spChg chg="mod ord">
          <ac:chgData name="Kyla Gellerson" userId="S::kylag@spokaneschools.org::66d44d57-dd2d-4eeb-afb9-b89e2c66cf72" providerId="AD" clId="Web-{C76FA43E-4242-D986-7FC0-2374BE7E1D76}" dt="2020-11-19T20:05:40.485" v="120"/>
          <ac:spMkLst>
            <pc:docMk/>
            <pc:sldMk cId="3924470218" sldId="274"/>
            <ac:spMk id="3" creationId="{079A3B62-1C74-43A9-B746-D2161F68A217}"/>
          </ac:spMkLst>
        </pc:spChg>
        <pc:spChg chg="add del mod">
          <ac:chgData name="Kyla Gellerson" userId="S::kylag@spokaneschools.org::66d44d57-dd2d-4eeb-afb9-b89e2c66cf72" providerId="AD" clId="Web-{C76FA43E-4242-D986-7FC0-2374BE7E1D76}" dt="2020-11-19T20:05:13.702" v="115"/>
          <ac:spMkLst>
            <pc:docMk/>
            <pc:sldMk cId="3924470218" sldId="274"/>
            <ac:spMk id="5" creationId="{C4659DE8-C67A-48BE-AA36-1DAA19C85BF1}"/>
          </ac:spMkLst>
        </pc:spChg>
        <pc:spChg chg="add mod">
          <ac:chgData name="Kyla Gellerson" userId="S::kylag@spokaneschools.org::66d44d57-dd2d-4eeb-afb9-b89e2c66cf72" providerId="AD" clId="Web-{C76FA43E-4242-D986-7FC0-2374BE7E1D76}" dt="2020-11-19T20:08:05.275" v="195" actId="1076"/>
          <ac:spMkLst>
            <pc:docMk/>
            <pc:sldMk cId="3924470218" sldId="274"/>
            <ac:spMk id="7" creationId="{E98BACED-E20A-4A81-B1B5-5047850C8E79}"/>
          </ac:spMkLst>
        </pc:spChg>
        <pc:spChg chg="mod">
          <ac:chgData name="Kyla Gellerson" userId="S::kylag@spokaneschools.org::66d44d57-dd2d-4eeb-afb9-b89e2c66cf72" providerId="AD" clId="Web-{C76FA43E-4242-D986-7FC0-2374BE7E1D76}" dt="2020-11-19T20:07:56.290" v="192" actId="20577"/>
          <ac:spMkLst>
            <pc:docMk/>
            <pc:sldMk cId="3924470218" sldId="274"/>
            <ac:spMk id="12" creationId="{0D5F5FEC-E145-44EB-A30D-2C4A4CA7393B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40.485" v="120"/>
          <ac:spMkLst>
            <pc:docMk/>
            <pc:sldMk cId="3924470218" sldId="274"/>
            <ac:spMk id="34" creationId="{16C5FA50-8D52-4617-AF91-5C7B1C8352F1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40.485" v="120"/>
          <ac:spMkLst>
            <pc:docMk/>
            <pc:sldMk cId="3924470218" sldId="274"/>
            <ac:spMk id="36" creationId="{E223798C-12AD-4B0C-A50C-D676347D67CF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40.469" v="119"/>
          <ac:spMkLst>
            <pc:docMk/>
            <pc:sldMk cId="3924470218" sldId="274"/>
            <ac:spMk id="38" creationId="{68A4132F-DEC6-4332-A00C-A11AD4519B6C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40.469" v="119"/>
          <ac:spMkLst>
            <pc:docMk/>
            <pc:sldMk cId="3924470218" sldId="274"/>
            <ac:spMk id="39" creationId="{9B38642C-62C4-4E31-A5D3-BB1DD8CA3942}"/>
          </ac:spMkLst>
        </pc:spChg>
        <pc:spChg chg="add">
          <ac:chgData name="Kyla Gellerson" userId="S::kylag@spokaneschools.org::66d44d57-dd2d-4eeb-afb9-b89e2c66cf72" providerId="AD" clId="Web-{C76FA43E-4242-D986-7FC0-2374BE7E1D76}" dt="2020-11-19T20:05:40.485" v="120"/>
          <ac:spMkLst>
            <pc:docMk/>
            <pc:sldMk cId="3924470218" sldId="274"/>
            <ac:spMk id="40" creationId="{EF9B8DF2-C3F5-49A2-94D2-F7B65A0F1F15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37.985" v="117"/>
          <ac:spMkLst>
            <pc:docMk/>
            <pc:sldMk cId="3924470218" sldId="274"/>
            <ac:spMk id="41" creationId="{EF9B8DF2-C3F5-49A2-94D2-F7B65A0F1F15}"/>
          </ac:spMkLst>
        </pc:spChg>
        <pc:spChg chg="add">
          <ac:chgData name="Kyla Gellerson" userId="S::kylag@spokaneschools.org::66d44d57-dd2d-4eeb-afb9-b89e2c66cf72" providerId="AD" clId="Web-{C76FA43E-4242-D986-7FC0-2374BE7E1D76}" dt="2020-11-19T20:05:40.485" v="120"/>
          <ac:spMkLst>
            <pc:docMk/>
            <pc:sldMk cId="3924470218" sldId="274"/>
            <ac:spMk id="42" creationId="{4330B6AC-E6AB-45E4-A303-C8DE90EB2AAC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37.985" v="117"/>
          <ac:spMkLst>
            <pc:docMk/>
            <pc:sldMk cId="3924470218" sldId="274"/>
            <ac:spMk id="43" creationId="{4330B6AC-E6AB-45E4-A303-C8DE90EB2AAC}"/>
          </ac:spMkLst>
        </pc:spChg>
        <pc:spChg chg="add del">
          <ac:chgData name="Kyla Gellerson" userId="S::kylag@spokaneschools.org::66d44d57-dd2d-4eeb-afb9-b89e2c66cf72" providerId="AD" clId="Web-{C76FA43E-4242-D986-7FC0-2374BE7E1D76}" dt="2020-11-19T20:05:40.469" v="119"/>
          <ac:spMkLst>
            <pc:docMk/>
            <pc:sldMk cId="3924470218" sldId="274"/>
            <ac:spMk id="45" creationId="{A9F66240-8C38-4069-A5C9-2D3FCD97EDAD}"/>
          </ac:spMkLst>
        </pc:spChg>
        <pc:picChg chg="add mod ord">
          <ac:chgData name="Kyla Gellerson" userId="S::kylag@spokaneschools.org::66d44d57-dd2d-4eeb-afb9-b89e2c66cf72" providerId="AD" clId="Web-{C76FA43E-4242-D986-7FC0-2374BE7E1D76}" dt="2020-11-19T20:05:40.485" v="120"/>
          <ac:picMkLst>
            <pc:docMk/>
            <pc:sldMk cId="3924470218" sldId="274"/>
            <ac:picMk id="4" creationId="{CE43362E-895D-4D5E-8F5E-0752955CFD01}"/>
          </ac:picMkLst>
        </pc:picChg>
      </pc:sldChg>
    </pc:docChg>
  </pc:docChgLst>
  <pc:docChgLst>
    <pc:chgData name="Kyla Gellerson" userId="66d44d57-dd2d-4eeb-afb9-b89e2c66cf72" providerId="ADAL" clId="{D40EF8F0-751A-48AA-BF60-738056D41099}"/>
    <pc:docChg chg="undo custSel modSld modShowInfo">
      <pc:chgData name="Kyla Gellerson" userId="66d44d57-dd2d-4eeb-afb9-b89e2c66cf72" providerId="ADAL" clId="{D40EF8F0-751A-48AA-BF60-738056D41099}" dt="2020-11-19T22:38:51.311" v="102" actId="1076"/>
      <pc:docMkLst>
        <pc:docMk/>
      </pc:docMkLst>
      <pc:sldChg chg="modSp mod modTransition">
        <pc:chgData name="Kyla Gellerson" userId="66d44d57-dd2d-4eeb-afb9-b89e2c66cf72" providerId="ADAL" clId="{D40EF8F0-751A-48AA-BF60-738056D41099}" dt="2020-11-19T20:12:18.691" v="98" actId="207"/>
        <pc:sldMkLst>
          <pc:docMk/>
          <pc:sldMk cId="3274902689" sldId="256"/>
        </pc:sldMkLst>
        <pc:spChg chg="mod">
          <ac:chgData name="Kyla Gellerson" userId="66d44d57-dd2d-4eeb-afb9-b89e2c66cf72" providerId="ADAL" clId="{D40EF8F0-751A-48AA-BF60-738056D41099}" dt="2020-11-19T20:12:18.691" v="98" actId="207"/>
          <ac:spMkLst>
            <pc:docMk/>
            <pc:sldMk cId="3274902689" sldId="256"/>
            <ac:spMk id="43" creationId="{33DEBC2B-86BF-404F-AF8D-FA5639466400}"/>
          </ac:spMkLst>
        </pc:spChg>
      </pc:sldChg>
      <pc:sldChg chg="addSp modSp mod modTransition">
        <pc:chgData name="Kyla Gellerson" userId="66d44d57-dd2d-4eeb-afb9-b89e2c66cf72" providerId="ADAL" clId="{D40EF8F0-751A-48AA-BF60-738056D41099}" dt="2020-11-18T21:28:53.342" v="88"/>
        <pc:sldMkLst>
          <pc:docMk/>
          <pc:sldMk cId="1704311604" sldId="257"/>
        </pc:sldMkLst>
        <pc:spChg chg="add mod">
          <ac:chgData name="Kyla Gellerson" userId="66d44d57-dd2d-4eeb-afb9-b89e2c66cf72" providerId="ADAL" clId="{D40EF8F0-751A-48AA-BF60-738056D41099}" dt="2020-11-18T21:23:39.601" v="45" actId="1076"/>
          <ac:spMkLst>
            <pc:docMk/>
            <pc:sldMk cId="1704311604" sldId="257"/>
            <ac:spMk id="2" creationId="{60BB47F3-7A7A-4E75-9F40-651F1068784C}"/>
          </ac:spMkLst>
        </pc:spChg>
        <pc:spChg chg="mod">
          <ac:chgData name="Kyla Gellerson" userId="66d44d57-dd2d-4eeb-afb9-b89e2c66cf72" providerId="ADAL" clId="{D40EF8F0-751A-48AA-BF60-738056D41099}" dt="2020-11-18T21:21:51.665" v="4" actId="1076"/>
          <ac:spMkLst>
            <pc:docMk/>
            <pc:sldMk cId="1704311604" sldId="257"/>
            <ac:spMk id="9" creationId="{89211A85-E755-49BE-BFD6-8E313F0D8446}"/>
          </ac:spMkLst>
        </pc:spChg>
        <pc:picChg chg="mod">
          <ac:chgData name="Kyla Gellerson" userId="66d44d57-dd2d-4eeb-afb9-b89e2c66cf72" providerId="ADAL" clId="{D40EF8F0-751A-48AA-BF60-738056D41099}" dt="2020-11-18T21:21:37.255" v="2" actId="1076"/>
          <ac:picMkLst>
            <pc:docMk/>
            <pc:sldMk cId="1704311604" sldId="257"/>
            <ac:picMk id="8" creationId="{49A1C83C-CB74-4B32-91EA-5105589455D6}"/>
          </ac:picMkLst>
        </pc:picChg>
        <pc:picChg chg="mod">
          <ac:chgData name="Kyla Gellerson" userId="66d44d57-dd2d-4eeb-afb9-b89e2c66cf72" providerId="ADAL" clId="{D40EF8F0-751A-48AA-BF60-738056D41099}" dt="2020-11-18T21:21:30.950" v="1" actId="1076"/>
          <ac:picMkLst>
            <pc:docMk/>
            <pc:sldMk cId="1704311604" sldId="257"/>
            <ac:picMk id="11" creationId="{FB783F69-4F48-4A67-B845-AE5A48F6FC6E}"/>
          </ac:picMkLst>
        </pc:picChg>
        <pc:picChg chg="mod">
          <ac:chgData name="Kyla Gellerson" userId="66d44d57-dd2d-4eeb-afb9-b89e2c66cf72" providerId="ADAL" clId="{D40EF8F0-751A-48AA-BF60-738056D41099}" dt="2020-11-18T21:21:41.981" v="3" actId="1076"/>
          <ac:picMkLst>
            <pc:docMk/>
            <pc:sldMk cId="1704311604" sldId="257"/>
            <ac:picMk id="13" creationId="{151EDFAA-7F19-4C76-953F-35F4C925D2BD}"/>
          </ac:picMkLst>
        </pc:picChg>
      </pc:sldChg>
      <pc:sldChg chg="addSp modSp mod modTransition">
        <pc:chgData name="Kyla Gellerson" userId="66d44d57-dd2d-4eeb-afb9-b89e2c66cf72" providerId="ADAL" clId="{D40EF8F0-751A-48AA-BF60-738056D41099}" dt="2020-11-18T21:28:56.406" v="89"/>
        <pc:sldMkLst>
          <pc:docMk/>
          <pc:sldMk cId="2244156675" sldId="258"/>
        </pc:sldMkLst>
        <pc:spChg chg="add mod">
          <ac:chgData name="Kyla Gellerson" userId="66d44d57-dd2d-4eeb-afb9-b89e2c66cf72" providerId="ADAL" clId="{D40EF8F0-751A-48AA-BF60-738056D41099}" dt="2020-11-18T21:23:48.713" v="47" actId="1076"/>
          <ac:spMkLst>
            <pc:docMk/>
            <pc:sldMk cId="2244156675" sldId="258"/>
            <ac:spMk id="2" creationId="{9B18EB0C-EFFE-47E7-99B3-803A2E9430FD}"/>
          </ac:spMkLst>
        </pc:spChg>
      </pc:sldChg>
      <pc:sldChg chg="addSp mod modTransition">
        <pc:chgData name="Kyla Gellerson" userId="66d44d57-dd2d-4eeb-afb9-b89e2c66cf72" providerId="ADAL" clId="{D40EF8F0-751A-48AA-BF60-738056D41099}" dt="2020-11-18T21:29:12.113" v="94"/>
        <pc:sldMkLst>
          <pc:docMk/>
          <pc:sldMk cId="1668395626" sldId="263"/>
        </pc:sldMkLst>
        <pc:spChg chg="add">
          <ac:chgData name="Kyla Gellerson" userId="66d44d57-dd2d-4eeb-afb9-b89e2c66cf72" providerId="ADAL" clId="{D40EF8F0-751A-48AA-BF60-738056D41099}" dt="2020-11-18T21:24:07.728" v="53" actId="22"/>
          <ac:spMkLst>
            <pc:docMk/>
            <pc:sldMk cId="1668395626" sldId="263"/>
            <ac:spMk id="3" creationId="{16D11A65-AAC5-49C4-B262-8241381A00F4}"/>
          </ac:spMkLst>
        </pc:spChg>
        <pc:spChg chg="add">
          <ac:chgData name="Kyla Gellerson" userId="66d44d57-dd2d-4eeb-afb9-b89e2c66cf72" providerId="ADAL" clId="{D40EF8F0-751A-48AA-BF60-738056D41099}" dt="2020-11-18T21:26:25.650" v="84" actId="22"/>
          <ac:spMkLst>
            <pc:docMk/>
            <pc:sldMk cId="1668395626" sldId="263"/>
            <ac:spMk id="4" creationId="{8462555F-7F72-4E94-B925-A07D69664831}"/>
          </ac:spMkLst>
        </pc:spChg>
      </pc:sldChg>
      <pc:sldChg chg="addSp mod modTransition">
        <pc:chgData name="Kyla Gellerson" userId="66d44d57-dd2d-4eeb-afb9-b89e2c66cf72" providerId="ADAL" clId="{D40EF8F0-751A-48AA-BF60-738056D41099}" dt="2020-11-18T21:29:09.476" v="93"/>
        <pc:sldMkLst>
          <pc:docMk/>
          <pc:sldMk cId="3710528411" sldId="265"/>
        </pc:sldMkLst>
        <pc:spChg chg="add">
          <ac:chgData name="Kyla Gellerson" userId="66d44d57-dd2d-4eeb-afb9-b89e2c66cf72" providerId="ADAL" clId="{D40EF8F0-751A-48AA-BF60-738056D41099}" dt="2020-11-18T21:24:05.007" v="52" actId="22"/>
          <ac:spMkLst>
            <pc:docMk/>
            <pc:sldMk cId="3710528411" sldId="265"/>
            <ac:spMk id="3" creationId="{039FEAC3-513C-4AE4-A437-18EAA8219DFE}"/>
          </ac:spMkLst>
        </pc:spChg>
        <pc:spChg chg="add">
          <ac:chgData name="Kyla Gellerson" userId="66d44d57-dd2d-4eeb-afb9-b89e2c66cf72" providerId="ADAL" clId="{D40EF8F0-751A-48AA-BF60-738056D41099}" dt="2020-11-18T21:26:19.451" v="83" actId="22"/>
          <ac:spMkLst>
            <pc:docMk/>
            <pc:sldMk cId="3710528411" sldId="265"/>
            <ac:spMk id="4" creationId="{5F064BCA-DB00-4752-85F1-F04304376BD0}"/>
          </ac:spMkLst>
        </pc:spChg>
      </pc:sldChg>
      <pc:sldChg chg="addSp delSp modSp mod modTransition">
        <pc:chgData name="Kyla Gellerson" userId="66d44d57-dd2d-4eeb-afb9-b89e2c66cf72" providerId="ADAL" clId="{D40EF8F0-751A-48AA-BF60-738056D41099}" dt="2020-11-18T21:29:07.192" v="92"/>
        <pc:sldMkLst>
          <pc:docMk/>
          <pc:sldMk cId="146257644" sldId="269"/>
        </pc:sldMkLst>
        <pc:spChg chg="add">
          <ac:chgData name="Kyla Gellerson" userId="66d44d57-dd2d-4eeb-afb9-b89e2c66cf72" providerId="ADAL" clId="{D40EF8F0-751A-48AA-BF60-738056D41099}" dt="2020-11-18T21:24:01.792" v="51" actId="22"/>
          <ac:spMkLst>
            <pc:docMk/>
            <pc:sldMk cId="146257644" sldId="269"/>
            <ac:spMk id="4" creationId="{D5D0DA63-4A96-46C4-BF73-9E9086C80039}"/>
          </ac:spMkLst>
        </pc:spChg>
        <pc:spChg chg="add del">
          <ac:chgData name="Kyla Gellerson" userId="66d44d57-dd2d-4eeb-afb9-b89e2c66cf72" providerId="ADAL" clId="{D40EF8F0-751A-48AA-BF60-738056D41099}" dt="2020-11-18T21:25:59.362" v="79" actId="22"/>
          <ac:spMkLst>
            <pc:docMk/>
            <pc:sldMk cId="146257644" sldId="269"/>
            <ac:spMk id="5" creationId="{F62DBCA0-7394-44EC-9369-DB46D7DAA0A2}"/>
          </ac:spMkLst>
        </pc:spChg>
        <pc:spChg chg="add del mod">
          <ac:chgData name="Kyla Gellerson" userId="66d44d57-dd2d-4eeb-afb9-b89e2c66cf72" providerId="ADAL" clId="{D40EF8F0-751A-48AA-BF60-738056D41099}" dt="2020-11-18T21:25:59.362" v="79" actId="22"/>
          <ac:spMkLst>
            <pc:docMk/>
            <pc:sldMk cId="146257644" sldId="269"/>
            <ac:spMk id="6" creationId="{33F61D44-B05C-4432-BD1A-7E42DB89BA39}"/>
          </ac:spMkLst>
        </pc:spChg>
        <pc:spChg chg="add">
          <ac:chgData name="Kyla Gellerson" userId="66d44d57-dd2d-4eeb-afb9-b89e2c66cf72" providerId="ADAL" clId="{D40EF8F0-751A-48AA-BF60-738056D41099}" dt="2020-11-18T21:26:16.091" v="82" actId="22"/>
          <ac:spMkLst>
            <pc:docMk/>
            <pc:sldMk cId="146257644" sldId="269"/>
            <ac:spMk id="8" creationId="{0BD808FB-DEEC-43EF-8D3F-8845589DE2C7}"/>
          </ac:spMkLst>
        </pc:spChg>
      </pc:sldChg>
      <pc:sldChg chg="addSp modSp mod modTransition">
        <pc:chgData name="Kyla Gellerson" userId="66d44d57-dd2d-4eeb-afb9-b89e2c66cf72" providerId="ADAL" clId="{D40EF8F0-751A-48AA-BF60-738056D41099}" dt="2020-11-18T21:28:59.748" v="90"/>
        <pc:sldMkLst>
          <pc:docMk/>
          <pc:sldMk cId="348148329" sldId="270"/>
        </pc:sldMkLst>
        <pc:spChg chg="add mod">
          <ac:chgData name="Kyla Gellerson" userId="66d44d57-dd2d-4eeb-afb9-b89e2c66cf72" providerId="ADAL" clId="{D40EF8F0-751A-48AA-BF60-738056D41099}" dt="2020-11-18T21:23:55.281" v="49" actId="1076"/>
          <ac:spMkLst>
            <pc:docMk/>
            <pc:sldMk cId="348148329" sldId="270"/>
            <ac:spMk id="3" creationId="{079A3B62-1C74-43A9-B746-D2161F68A217}"/>
          </ac:spMkLst>
        </pc:spChg>
      </pc:sldChg>
      <pc:sldChg chg="addSp modSp mod modTransition">
        <pc:chgData name="Kyla Gellerson" userId="66d44d57-dd2d-4eeb-afb9-b89e2c66cf72" providerId="ADAL" clId="{D40EF8F0-751A-48AA-BF60-738056D41099}" dt="2020-11-19T22:38:51.311" v="102" actId="1076"/>
        <pc:sldMkLst>
          <pc:docMk/>
          <pc:sldMk cId="3113703415" sldId="271"/>
        </pc:sldMkLst>
        <pc:spChg chg="add">
          <ac:chgData name="Kyla Gellerson" userId="66d44d57-dd2d-4eeb-afb9-b89e2c66cf72" providerId="ADAL" clId="{D40EF8F0-751A-48AA-BF60-738056D41099}" dt="2020-11-18T21:24:10.373" v="54" actId="22"/>
          <ac:spMkLst>
            <pc:docMk/>
            <pc:sldMk cId="3113703415" sldId="271"/>
            <ac:spMk id="4" creationId="{BA3D9C4C-0C07-4497-B08C-5B10916924DE}"/>
          </ac:spMkLst>
        </pc:spChg>
        <pc:spChg chg="add mod">
          <ac:chgData name="Kyla Gellerson" userId="66d44d57-dd2d-4eeb-afb9-b89e2c66cf72" providerId="ADAL" clId="{D40EF8F0-751A-48AA-BF60-738056D41099}" dt="2020-11-19T22:38:51.311" v="102" actId="1076"/>
          <ac:spMkLst>
            <pc:docMk/>
            <pc:sldMk cId="3113703415" sldId="271"/>
            <ac:spMk id="9" creationId="{48E0F935-5A85-43A8-A811-94FE6D5925D7}"/>
          </ac:spMkLst>
        </pc:spChg>
      </pc:sldChg>
      <pc:sldChg chg="addSp mod modTransition">
        <pc:chgData name="Kyla Gellerson" userId="66d44d57-dd2d-4eeb-afb9-b89e2c66cf72" providerId="ADAL" clId="{D40EF8F0-751A-48AA-BF60-738056D41099}" dt="2020-11-18T21:29:19.490" v="96"/>
        <pc:sldMkLst>
          <pc:docMk/>
          <pc:sldMk cId="3017451699" sldId="272"/>
        </pc:sldMkLst>
        <pc:spChg chg="add">
          <ac:chgData name="Kyla Gellerson" userId="66d44d57-dd2d-4eeb-afb9-b89e2c66cf72" providerId="ADAL" clId="{D40EF8F0-751A-48AA-BF60-738056D41099}" dt="2020-11-18T21:24:15.371" v="55" actId="22"/>
          <ac:spMkLst>
            <pc:docMk/>
            <pc:sldMk cId="3017451699" sldId="272"/>
            <ac:spMk id="2" creationId="{DC4D6083-E0B1-4B86-AEEA-501A40E1B948}"/>
          </ac:spMkLst>
        </pc:spChg>
      </pc:sldChg>
      <pc:sldChg chg="addSp modSp mod modTransition">
        <pc:chgData name="Kyla Gellerson" userId="66d44d57-dd2d-4eeb-afb9-b89e2c66cf72" providerId="ADAL" clId="{D40EF8F0-751A-48AA-BF60-738056D41099}" dt="2020-11-18T21:29:01.770" v="91"/>
        <pc:sldMkLst>
          <pc:docMk/>
          <pc:sldMk cId="2127994152" sldId="273"/>
        </pc:sldMkLst>
        <pc:spChg chg="add">
          <ac:chgData name="Kyla Gellerson" userId="66d44d57-dd2d-4eeb-afb9-b89e2c66cf72" providerId="ADAL" clId="{D40EF8F0-751A-48AA-BF60-738056D41099}" dt="2020-11-18T21:23:57.047" v="50" actId="22"/>
          <ac:spMkLst>
            <pc:docMk/>
            <pc:sldMk cId="2127994152" sldId="273"/>
            <ac:spMk id="3" creationId="{F4318B04-BDE9-49F4-8578-A8C93EC229EF}"/>
          </ac:spMkLst>
        </pc:spChg>
        <pc:spChg chg="add mod">
          <ac:chgData name="Kyla Gellerson" userId="66d44d57-dd2d-4eeb-afb9-b89e2c66cf72" providerId="ADAL" clId="{D40EF8F0-751A-48AA-BF60-738056D41099}" dt="2020-11-18T21:26:08.326" v="81" actId="207"/>
          <ac:spMkLst>
            <pc:docMk/>
            <pc:sldMk cId="2127994152" sldId="273"/>
            <ac:spMk id="4" creationId="{014A599A-AF8E-4360-977E-28A3585EB3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0A3F-937E-4E91-B947-043DBC1C9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098ED-DB78-4619-8986-C8D6D698B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0C79-8E41-4CAA-8F4F-4B1A1DCE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DE788-14FC-4C4D-A10D-DC9203DE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44E8E-95FE-4162-8067-432D594C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B173E-A3CD-4E1A-9BD7-46B4E46D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BB00E-FB78-4893-95D5-2DE0DC338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5A3B3-A119-489A-AABD-74C67A6E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1DE82-99C1-46E5-82E1-CB76B03D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EE8D6-0C8B-4B95-97FE-FD0B699F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5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702C5-F460-403A-A46B-7D16627DF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71917-9977-4929-82A0-CC94BB52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F4482-1408-4BC8-B4CA-637016B4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DFA4B-09CA-4227-8539-FD4D082D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87D0F-EB47-4864-88C4-42777BF0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6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44D2-8EB9-4E1D-87B2-3717EB28A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386A3-930A-4B9E-9B7E-A913B8A63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8F5C0-C063-4ADD-B851-C36D2C88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D8B84-42E7-4058-8FC4-15981809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8EE0C-8D85-4E4D-BAA4-40955048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2781-90CC-41C0-8A75-E2534B0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97A6A-4D3E-4F0E-AFC6-5D7920C83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1A39-5677-47CF-A99F-08BB2FAA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A9ADE-728B-4700-A0B0-8068C5CD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221E9-ACE1-44FC-88DA-06404A3F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6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DD6F-578C-40C4-81F5-9167382A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E68A1-11A1-4E02-BAD4-996841EE4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EEE46-189D-42B6-8F16-4A49DFA15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AEB7F-22CA-46D7-BF1B-9E5DDB6B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2FB5D-F13E-4847-8459-DAD37B36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C184A-A68E-42A9-B9E5-C46EC8D6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F49A-17F6-45E6-8B41-F3D2A462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793E4-AF07-46E3-B560-1B332F7A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FD197-95F7-4635-AB5A-4822E163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D3B56-A936-4348-9B1B-E8A4A08B3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FE42E-FBF7-4E3C-9389-AFBE40C52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06139-CA40-4478-ABAD-876FAECA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6C167-BCC1-45C5-8E7B-A0750F37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1E471-D229-421D-9BE8-12F69047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C244E-93A4-48DC-9920-75285431E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F600C-17C6-4CA8-A1ED-B072923B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3A646-14D0-4A87-8DE3-A1493482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98E9B-2034-452C-AD69-0BFB6145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4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7E10E-9C69-446F-8590-5AC84F29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E8C45-2AC3-483F-B588-3FA05215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54504-179C-4F53-97EE-59540AC8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6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D1A5-0459-41FF-AD23-BEA25870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D8C61-4629-47E6-AE5C-3E074E913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6399B-9581-4348-9EB5-01A0FE030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ABDCF-F74D-4D89-BCAC-8311C531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F07-0FA7-42AA-B2BA-A0FC0D13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93F66-7410-4868-B1FB-987DA384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9D496-1A72-49BB-9A79-2311A571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770BA-E65C-4EC0-BFCC-8275D1912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B65B7-2F58-4113-B018-64264D52C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3DCB-651F-4575-BE34-C6907942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2BC31-8E0E-4EC9-B0F6-FF39C6D0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EC9ED-680E-4F37-BABA-1CA219F0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0CD629-9551-4E55-BD3A-2B8538C1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D4370-19BA-4E71-B2C8-CC62A0F7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957AA-B966-4A49-9F10-AE3C8A617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D9CE-C84D-469B-B65A-A784044AFE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B580F-DC02-4C4B-9E35-A47D0D208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30EF9-DBFE-438E-B909-20FABA3FA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9253-0E9C-42DE-B641-25BE834BC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8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pngimg.com/download/7258" TargetMode="External"/><Relationship Id="rId7" Type="http://schemas.openxmlformats.org/officeDocument/2006/relationships/hyperlink" Target="https://pixabay.com/en/border-picture-frame-black-picture-318820/" TargetMode="External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slide" Target="slide11.xml"/><Relationship Id="rId5" Type="http://schemas.openxmlformats.org/officeDocument/2006/relationships/slide" Target="slide3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ylag@spokaneschools.or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5" Type="http://schemas.openxmlformats.org/officeDocument/2006/relationships/hyperlink" Target="https://pixabay.com/en/border-picture-frame-black-picture-318820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mailto:Kylag@spokaneschool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pimacountygenealogysociety.blogspot.com/2015/04/deadline-extended-for-write-on-contes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012485-A487-4ABA-861F-C961DC917E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A0000"/>
          </a:solidFill>
          <a:ln w="257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F403F5-668B-405D-BBF3-EDF470A157A2}"/>
              </a:ext>
            </a:extLst>
          </p:cNvPr>
          <p:cNvSpPr/>
          <p:nvPr/>
        </p:nvSpPr>
        <p:spPr>
          <a:xfrm>
            <a:off x="477520" y="467360"/>
            <a:ext cx="4886960" cy="104648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42E52-B3C1-40E9-902D-72F5FDEBEFCE}"/>
              </a:ext>
            </a:extLst>
          </p:cNvPr>
          <p:cNvSpPr txBox="1"/>
          <p:nvPr/>
        </p:nvSpPr>
        <p:spPr>
          <a:xfrm>
            <a:off x="632460" y="561985"/>
            <a:ext cx="463042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52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  h  Matters</a:t>
            </a:r>
            <a:endParaRPr lang="en-US" sz="5200" b="0">
              <a:effectLst/>
            </a:endParaRPr>
          </a:p>
          <a:p>
            <a:br>
              <a:rPr lang="en-US" sz="5200"/>
            </a:br>
            <a:endParaRPr lang="en-US" sz="5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BE252A-886F-4D83-98C2-F745F4242438}"/>
              </a:ext>
            </a:extLst>
          </p:cNvPr>
          <p:cNvSpPr txBox="1"/>
          <p:nvPr/>
        </p:nvSpPr>
        <p:spPr>
          <a:xfrm rot="20430000">
            <a:off x="1534159" y="278240"/>
            <a:ext cx="822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490342-5E63-4C1A-87F4-F1C12B39A86E}"/>
              </a:ext>
            </a:extLst>
          </p:cNvPr>
          <p:cNvSpPr txBox="1"/>
          <p:nvPr/>
        </p:nvSpPr>
        <p:spPr>
          <a:xfrm>
            <a:off x="6170179" y="2963185"/>
            <a:ext cx="5544301" cy="36009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/>
              <a:t>Congratulations to last month’s</a:t>
            </a:r>
          </a:p>
          <a:p>
            <a:pPr algn="ctr"/>
            <a:r>
              <a:rPr lang="en-US" sz="2400" b="1"/>
              <a:t>Garry Math Masters!</a:t>
            </a:r>
          </a:p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r>
              <a:rPr lang="en-US"/>
              <a:t>Correctly complete and submit the problem for December and see your name here in January.</a:t>
            </a:r>
          </a:p>
          <a:p>
            <a:pPr algn="ctr"/>
            <a:endParaRPr lang="en-US"/>
          </a:p>
          <a:p>
            <a:r>
              <a:rPr lang="en-US"/>
              <a:t>You could win a Garry Math Master T-shirt.</a:t>
            </a:r>
          </a:p>
          <a:p>
            <a:pPr algn="ctr"/>
            <a:endParaRPr lang="en-US"/>
          </a:p>
          <a:p>
            <a:pPr algn="ctr"/>
            <a:r>
              <a:rPr lang="en-US"/>
              <a:t>Good luck!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pic>
        <p:nvPicPr>
          <p:cNvPr id="29" name="Picture 28" descr="A picture containing ax, umbrella&#10;&#10;Description automatically generated">
            <a:extLst>
              <a:ext uri="{FF2B5EF4-FFF2-40B4-BE49-F238E27FC236}">
                <a16:creationId xmlns:a16="http://schemas.microsoft.com/office/drawing/2014/main" id="{0C5C17FD-6D7D-40FE-AD40-0432705B5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63640" y="467360"/>
            <a:ext cx="1238317" cy="145607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11A3509-627B-439E-A319-A4A2A3274074}"/>
              </a:ext>
            </a:extLst>
          </p:cNvPr>
          <p:cNvSpPr/>
          <p:nvPr/>
        </p:nvSpPr>
        <p:spPr>
          <a:xfrm>
            <a:off x="6170179" y="1243785"/>
            <a:ext cx="1461385" cy="9429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picture containing ax, umbrella&#10;&#10;Description automatically generated">
            <a:extLst>
              <a:ext uri="{FF2B5EF4-FFF2-40B4-BE49-F238E27FC236}">
                <a16:creationId xmlns:a16="http://schemas.microsoft.com/office/drawing/2014/main" id="{FC22E76C-293D-4D41-8235-949E0BEF8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02540" y="467360"/>
            <a:ext cx="1238317" cy="145607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5F864BB-FB39-4154-9DCD-5B1BDF93F77E}"/>
              </a:ext>
            </a:extLst>
          </p:cNvPr>
          <p:cNvSpPr/>
          <p:nvPr/>
        </p:nvSpPr>
        <p:spPr>
          <a:xfrm>
            <a:off x="8209079" y="1243785"/>
            <a:ext cx="1461385" cy="9429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A picture containing ax, umbrella&#10;&#10;Description automatically generated">
            <a:extLst>
              <a:ext uri="{FF2B5EF4-FFF2-40B4-BE49-F238E27FC236}">
                <a16:creationId xmlns:a16="http://schemas.microsoft.com/office/drawing/2014/main" id="{321383AD-6EB8-4CC3-9657-FB4A3C27C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46556" y="482459"/>
            <a:ext cx="1238317" cy="1456076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1A34BAE-06DF-4FBA-87EE-ED335C34EFC3}"/>
              </a:ext>
            </a:extLst>
          </p:cNvPr>
          <p:cNvSpPr/>
          <p:nvPr/>
        </p:nvSpPr>
        <p:spPr>
          <a:xfrm>
            <a:off x="10253095" y="1258884"/>
            <a:ext cx="1461385" cy="9429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AC0EB1-EDD4-4A72-9985-57E802BBA8F5}"/>
              </a:ext>
            </a:extLst>
          </p:cNvPr>
          <p:cNvSpPr txBox="1"/>
          <p:nvPr/>
        </p:nvSpPr>
        <p:spPr>
          <a:xfrm>
            <a:off x="6362700" y="561985"/>
            <a:ext cx="104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Rules and Directions</a:t>
            </a:r>
            <a:endParaRPr lang="en-US" sz="16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4AC603-B369-4DD5-B112-B8EF2FE42CB3}"/>
              </a:ext>
            </a:extLst>
          </p:cNvPr>
          <p:cNvSpPr txBox="1"/>
          <p:nvPr/>
        </p:nvSpPr>
        <p:spPr>
          <a:xfrm>
            <a:off x="8397823" y="561985"/>
            <a:ext cx="104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Past Prompts</a:t>
            </a:r>
            <a:endParaRPr lang="en-US" sz="16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DEBC2B-86BF-404F-AF8D-FA5639466400}"/>
              </a:ext>
            </a:extLst>
          </p:cNvPr>
          <p:cNvSpPr txBox="1"/>
          <p:nvPr/>
        </p:nvSpPr>
        <p:spPr>
          <a:xfrm>
            <a:off x="10441839" y="472944"/>
            <a:ext cx="104775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Submit answers here</a:t>
            </a:r>
            <a:endParaRPr lang="en-US" sz="1600"/>
          </a:p>
        </p:txBody>
      </p:sp>
      <p:pic>
        <p:nvPicPr>
          <p:cNvPr id="45" name="Picture 44" descr="A screen shot of a computer&#10;&#10;Description automatically generated">
            <a:extLst>
              <a:ext uri="{FF2B5EF4-FFF2-40B4-BE49-F238E27FC236}">
                <a16:creationId xmlns:a16="http://schemas.microsoft.com/office/drawing/2014/main" id="{5E13A698-7B14-44EC-B340-FEEF3C8B91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897592" y="2714960"/>
            <a:ext cx="5859677" cy="3959848"/>
          </a:xfrm>
          <a:prstGeom prst="rect">
            <a:avLst/>
          </a:prstGeom>
        </p:spPr>
      </p:pic>
      <p:pic>
        <p:nvPicPr>
          <p:cNvPr id="13" name="Picture 12">
            <a:hlinkClick r:id="rId8" action="ppaction://hlinksldjump"/>
            <a:extLst>
              <a:ext uri="{FF2B5EF4-FFF2-40B4-BE49-F238E27FC236}">
                <a16:creationId xmlns:a16="http://schemas.microsoft.com/office/drawing/2014/main" id="{F54AF3D4-42AB-4EDF-85DB-ACD491D714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77295" y="4957433"/>
            <a:ext cx="830932" cy="1169211"/>
          </a:xfrm>
          <a:prstGeom prst="rect">
            <a:avLst/>
          </a:prstGeom>
        </p:spPr>
      </p:pic>
      <p:pic>
        <p:nvPicPr>
          <p:cNvPr id="47" name="Picture 46" descr="A screen shot of a computer&#10;&#10;Description automatically generated">
            <a:extLst>
              <a:ext uri="{FF2B5EF4-FFF2-40B4-BE49-F238E27FC236}">
                <a16:creationId xmlns:a16="http://schemas.microsoft.com/office/drawing/2014/main" id="{F9A24769-DC97-4199-95B4-E022D593F6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6323" y="386545"/>
            <a:ext cx="5351225" cy="1232117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A980E880-3A17-4BEE-9E61-EA3CC1C16929}"/>
              </a:ext>
            </a:extLst>
          </p:cNvPr>
          <p:cNvSpPr/>
          <p:nvPr/>
        </p:nvSpPr>
        <p:spPr>
          <a:xfrm>
            <a:off x="236323" y="1808480"/>
            <a:ext cx="5326729" cy="47556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AC4586-BA34-4D14-9EA9-5F12579C413C}"/>
              </a:ext>
            </a:extLst>
          </p:cNvPr>
          <p:cNvSpPr txBox="1"/>
          <p:nvPr/>
        </p:nvSpPr>
        <p:spPr>
          <a:xfrm>
            <a:off x="330295" y="1793408"/>
            <a:ext cx="5163279" cy="5064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Counting  Squares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Launch:  How many squares are there in the 4 by 4 grid?  All squares must have corners (vertices) on the points on the grid.  Did you find 14?  Could you find more (vertical/horizontal squares vs diagonal squares)?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task: How many grid squares are there on different sized square grids? How many squares on a 2 by 2 grid? A 3 by 3 grid? A 5 by 5 grid? What about a 10 by 10 grid?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Challenge:  Can you write an equation to predict the number of squares in any size square grid?</a:t>
            </a:r>
          </a:p>
          <a:p>
            <a:endParaRPr lang="en-US"/>
          </a:p>
          <a:p>
            <a:r>
              <a:rPr lang="en-US"/>
              <a:t>December 2020           </a:t>
            </a:r>
            <a:r>
              <a:rPr lang="en-US"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for printable dot paper</a:t>
            </a:r>
            <a:endParaRPr lang="en-US"/>
          </a:p>
          <a:p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1FCEBA4B-B14E-42FD-9F9C-2FF69BFE624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70701" y="3380458"/>
            <a:ext cx="593429" cy="57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0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December 2020</a:t>
            </a:r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5F5FEC-E145-44EB-A30D-2C4A4CA7393B}"/>
              </a:ext>
            </a:extLst>
          </p:cNvPr>
          <p:cNvSpPr txBox="1"/>
          <p:nvPr/>
        </p:nvSpPr>
        <p:spPr>
          <a:xfrm>
            <a:off x="1133475" y="819925"/>
            <a:ext cx="6691461" cy="5553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Counting  Squares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Launch:  How many squares are there in the 4 by 4 grid?  All squares must have corners (vertices) on the points on the grid.  Did you find 14?  Could you find more (vertical/horizontal squares vs diagonal squares)?</a:t>
            </a: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task: How many grid squares are there on different sized square grids? How many squares on a 2 by 2 grid? A 3 by 3 grid? A 5 by 5 grid? What about a 10 by 10 grid?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2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Challenge:  Can you write an equation to predict the number of squares in any size square grid?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8B6F6C-767A-439C-A1EF-DFDE67EA1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724" y="431875"/>
            <a:ext cx="2101958" cy="20257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3D9C4C-0C07-4497-B08C-5B10916924DE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E0F935-5A85-43A8-A811-94FE6D5925D7}"/>
              </a:ext>
            </a:extLst>
          </p:cNvPr>
          <p:cNvSpPr txBox="1"/>
          <p:nvPr/>
        </p:nvSpPr>
        <p:spPr>
          <a:xfrm>
            <a:off x="9089265" y="3750772"/>
            <a:ext cx="32040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for printable dot paper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0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AE52B2-1C55-40D7-AD5E-D28CDC893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78" y="284480"/>
            <a:ext cx="11661993" cy="624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4D6083-E0B1-4B86-AEEA-501A40E1B948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51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A1C83C-CB74-4B32-91EA-510558945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987" y="2114999"/>
            <a:ext cx="6920381" cy="37045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211A85-E755-49BE-BFD6-8E313F0D8446}"/>
              </a:ext>
            </a:extLst>
          </p:cNvPr>
          <p:cNvSpPr txBox="1"/>
          <p:nvPr/>
        </p:nvSpPr>
        <p:spPr>
          <a:xfrm>
            <a:off x="430241" y="2079330"/>
            <a:ext cx="359664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/>
              <a:t>Here’s how:</a:t>
            </a:r>
          </a:p>
          <a:p>
            <a:endParaRPr lang="en-US"/>
          </a:p>
          <a:p>
            <a:pPr marL="342900" indent="-342900">
              <a:buAutoNum type="arabicPeriod"/>
            </a:pPr>
            <a:r>
              <a:rPr lang="en-US"/>
              <a:t>Copy or print this month’s prompt from the virtual bulletin board.</a:t>
            </a:r>
          </a:p>
          <a:p>
            <a:pPr marL="342900" indent="-342900">
              <a:buAutoNum type="arabicPeriod"/>
            </a:pPr>
            <a:endParaRPr lang="en-US"/>
          </a:p>
          <a:p>
            <a:pPr marL="342900" indent="-342900">
              <a:buAutoNum type="arabicPeriod"/>
            </a:pPr>
            <a:r>
              <a:rPr lang="en-US"/>
              <a:t>Complete the problem to the best of your ability, showing your work on separate paper or through tech.</a:t>
            </a:r>
          </a:p>
          <a:p>
            <a:pPr marL="342900" indent="-342900">
              <a:buAutoNum type="arabicPeriod"/>
            </a:pPr>
            <a:endParaRPr lang="en-US"/>
          </a:p>
          <a:p>
            <a:pPr marL="342900" indent="-342900">
              <a:buAutoNum type="arabicPeriod"/>
            </a:pPr>
            <a:r>
              <a:rPr lang="en-US"/>
              <a:t>Submit your work to </a:t>
            </a:r>
            <a:r>
              <a:rPr lang="en-US">
                <a:hlinkClick r:id="rId3"/>
              </a:rPr>
              <a:t>Kylag@spokaneschools.org</a:t>
            </a:r>
            <a:endParaRPr lang="en-US"/>
          </a:p>
        </p:txBody>
      </p:sp>
      <p:pic>
        <p:nvPicPr>
          <p:cNvPr id="11" name="Picture 10" descr="A screen shot of a computer&#10;&#10;Description automatically generated">
            <a:extLst>
              <a:ext uri="{FF2B5EF4-FFF2-40B4-BE49-F238E27FC236}">
                <a16:creationId xmlns:a16="http://schemas.microsoft.com/office/drawing/2014/main" id="{FB783F69-4F48-4A67-B845-AE5A48F6F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328872" y="1843649"/>
            <a:ext cx="7616613" cy="4214158"/>
          </a:xfrm>
          <a:prstGeom prst="rect">
            <a:avLst/>
          </a:prstGeom>
        </p:spPr>
      </p:pic>
      <p:pic>
        <p:nvPicPr>
          <p:cNvPr id="13" name="Picture 12" descr="A screen shot of a computer&#10;&#10;Description automatically generated">
            <a:extLst>
              <a:ext uri="{FF2B5EF4-FFF2-40B4-BE49-F238E27FC236}">
                <a16:creationId xmlns:a16="http://schemas.microsoft.com/office/drawing/2014/main" id="{151EDFAA-7F19-4C76-953F-35F4C925D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6515" y="1860215"/>
            <a:ext cx="3964093" cy="4214158"/>
          </a:xfrm>
          <a:prstGeom prst="rect">
            <a:avLst/>
          </a:prstGeom>
        </p:spPr>
      </p:pic>
      <p:sp>
        <p:nvSpPr>
          <p:cNvPr id="14" name="Scroll: Horizontal 13">
            <a:extLst>
              <a:ext uri="{FF2B5EF4-FFF2-40B4-BE49-F238E27FC236}">
                <a16:creationId xmlns:a16="http://schemas.microsoft.com/office/drawing/2014/main" id="{04E8A1C3-9EAC-4B7C-BA43-CCE19217C40D}"/>
              </a:ext>
            </a:extLst>
          </p:cNvPr>
          <p:cNvSpPr/>
          <p:nvPr/>
        </p:nvSpPr>
        <p:spPr>
          <a:xfrm>
            <a:off x="1264920" y="202416"/>
            <a:ext cx="9662160" cy="1641233"/>
          </a:xfrm>
          <a:prstGeom prst="horizontalScroll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63F867-4FE4-4306-AEAF-675608746E5D}"/>
              </a:ext>
            </a:extLst>
          </p:cNvPr>
          <p:cNvSpPr txBox="1"/>
          <p:nvPr/>
        </p:nvSpPr>
        <p:spPr>
          <a:xfrm>
            <a:off x="1635760" y="545409"/>
            <a:ext cx="9011920" cy="1130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want to be a Garry Math Master?</a:t>
            </a:r>
            <a:endParaRPr lang="en-US" sz="4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BB47F3-7A7A-4E75-9F40-651F1068784C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1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Submitting Answers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5F5FEC-E145-44EB-A30D-2C4A4CA7393B}"/>
              </a:ext>
            </a:extLst>
          </p:cNvPr>
          <p:cNvSpPr txBox="1"/>
          <p:nvPr/>
        </p:nvSpPr>
        <p:spPr>
          <a:xfrm>
            <a:off x="540500" y="2871982"/>
            <a:ext cx="6233670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/>
              <a:t>Email a picture of your work and solution to</a:t>
            </a:r>
            <a:endParaRPr lang="en-US" sz="3600">
              <a:cs typeface="Calibri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600"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3600"/>
              <a:t>   </a:t>
            </a:r>
            <a:r>
              <a:rPr lang="en-US" sz="3600">
                <a:hlinkClick r:id="rId2"/>
              </a:rPr>
              <a:t>Kylag@spokaneschools.org</a:t>
            </a:r>
            <a:endParaRPr lang="en-US" sz="3600">
              <a:cs typeface="Calibri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</a:pPr>
            <a:endParaRPr lang="en-US" sz="3600">
              <a:effectLst/>
              <a:cs typeface="Calibri"/>
            </a:endParaRPr>
          </a:p>
          <a:p>
            <a:pPr>
              <a:lnSpc>
                <a:spcPct val="90000"/>
              </a:lnSpc>
            </a:pPr>
            <a:endParaRPr lang="en-US" sz="3600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6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6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  <p:sp>
        <p:nvSpPr>
          <p:cNvPr id="40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2">
            <a:extLst>
              <a:ext uri="{FF2B5EF4-FFF2-40B4-BE49-F238E27FC236}">
                <a16:creationId xmlns:a16="http://schemas.microsoft.com/office/drawing/2014/main" id="{4330B6AC-E6AB-45E4-A303-C8DE90EB2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3318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E43362E-895D-4D5E-8F5E-0752955CF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24800" y="2161668"/>
            <a:ext cx="3945463" cy="3536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9A3B62-1C74-43A9-B746-D2161F68A217}"/>
              </a:ext>
            </a:extLst>
          </p:cNvPr>
          <p:cNvSpPr txBox="1"/>
          <p:nvPr/>
        </p:nvSpPr>
        <p:spPr>
          <a:xfrm>
            <a:off x="9459662" y="6048819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8BACED-E20A-4A81-B1B5-5047850C8E79}"/>
              </a:ext>
            </a:extLst>
          </p:cNvPr>
          <p:cNvSpPr txBox="1"/>
          <p:nvPr/>
        </p:nvSpPr>
        <p:spPr>
          <a:xfrm>
            <a:off x="799366" y="5671132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70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35737F-6BAA-4EA0-B164-58656CBF4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320" y="425565"/>
            <a:ext cx="4268947" cy="60068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18EB0C-EFFE-47E7-99B3-803A2E9430FD}"/>
              </a:ext>
            </a:extLst>
          </p:cNvPr>
          <p:cNvSpPr txBox="1"/>
          <p:nvPr/>
        </p:nvSpPr>
        <p:spPr>
          <a:xfrm>
            <a:off x="9459662" y="6241934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5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Past Prompts</a:t>
            </a:r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5F5FEC-E145-44EB-A30D-2C4A4CA7393B}"/>
              </a:ext>
            </a:extLst>
          </p:cNvPr>
          <p:cNvSpPr txBox="1"/>
          <p:nvPr/>
        </p:nvSpPr>
        <p:spPr>
          <a:xfrm>
            <a:off x="909786" y="933751"/>
            <a:ext cx="6096000" cy="2960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September 2019</a:t>
            </a:r>
            <a:endParaRPr lang="en-US" sz="2400"/>
          </a:p>
          <a:p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November 2019</a:t>
            </a:r>
            <a:endParaRPr lang="en-US" sz="2400"/>
          </a:p>
          <a:p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December 2019</a:t>
            </a:r>
            <a:endParaRPr lang="en-US" sz="2400"/>
          </a:p>
          <a:p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February 2020</a:t>
            </a:r>
            <a:endParaRPr lang="en-US" sz="2400"/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9A3B62-1C74-43A9-B746-D2161F68A217}"/>
              </a:ext>
            </a:extLst>
          </p:cNvPr>
          <p:cNvSpPr txBox="1"/>
          <p:nvPr/>
        </p:nvSpPr>
        <p:spPr>
          <a:xfrm>
            <a:off x="9459662" y="6048819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September 2019</a:t>
            </a:r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D09AD8-7DDD-4200-AC06-76AF23D5EA1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7372" y="3161030"/>
            <a:ext cx="7840979" cy="24406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5F5FEC-E145-44EB-A30D-2C4A4CA7393B}"/>
              </a:ext>
            </a:extLst>
          </p:cNvPr>
          <p:cNvSpPr txBox="1"/>
          <p:nvPr/>
        </p:nvSpPr>
        <p:spPr>
          <a:xfrm>
            <a:off x="1509861" y="1051569"/>
            <a:ext cx="6096000" cy="1971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squares are there, in the 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en-US" sz="1800" b="1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picture?  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nth picture?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model your work using pictures, tables,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graphs, etc.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318B04-BDE9-49F4-8578-A8C93EC229EF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A599A-AF8E-4360-977E-28A3585EB3E5}"/>
              </a:ext>
            </a:extLst>
          </p:cNvPr>
          <p:cNvSpPr txBox="1"/>
          <p:nvPr/>
        </p:nvSpPr>
        <p:spPr>
          <a:xfrm>
            <a:off x="9392987" y="5905500"/>
            <a:ext cx="230565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Past Prompts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November 2019</a:t>
            </a:r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2BB3C-C6C6-4BD4-B756-ED13F4917A25}"/>
              </a:ext>
            </a:extLst>
          </p:cNvPr>
          <p:cNvSpPr txBox="1">
            <a:spLocks/>
          </p:cNvSpPr>
          <p:nvPr/>
        </p:nvSpPr>
        <p:spPr>
          <a:xfrm>
            <a:off x="828675" y="495300"/>
            <a:ext cx="6419850" cy="60436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3200" b="1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What’s the Secret Code?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 It is between 8,500 and 8,800.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When multiplied by 8, the result is a whole number.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 The digit in the hundreds place is ¾ the digit in the thousands place.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 The sum of all digits in the number is 26.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 The digit in the hundredths place is 200% of the digit in the tenths place.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 There are no zeros in the decimal places.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code numbers fit these clues?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 one more clue so that there is only one possible code number.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2DBCA0-7394-44EC-9369-DB46D7DA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D0DA63-4A96-46C4-BF73-9E9086C80039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808FB-DEEC-43EF-8D3F-8845589DE2C7}"/>
              </a:ext>
            </a:extLst>
          </p:cNvPr>
          <p:cNvSpPr txBox="1"/>
          <p:nvPr/>
        </p:nvSpPr>
        <p:spPr>
          <a:xfrm>
            <a:off x="9392987" y="5905500"/>
            <a:ext cx="230565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Past Prompts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December 2019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280E397-78B7-4E62-97C9-102FB9A94446}"/>
              </a:ext>
            </a:extLst>
          </p:cNvPr>
          <p:cNvSpPr txBox="1">
            <a:spLocks/>
          </p:cNvSpPr>
          <p:nvPr/>
        </p:nvSpPr>
        <p:spPr>
          <a:xfrm>
            <a:off x="619760" y="618681"/>
            <a:ext cx="8002610" cy="5558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b="1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 Penny  problem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Consider a collection of pennies with the following constraints: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fontAlgn="base"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When the pennies are put in groups of 2 there is one penny left over.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Font typeface="Arial" panose="020B0604020202020204" pitchFamily="34" charset="0"/>
              <a:buNone/>
            </a:pP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2) When they are put in groups of three, five and  </a:t>
            </a:r>
          </a:p>
          <a:p>
            <a:pPr marL="0" indent="0" fontAlgn="base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six there is also one penny left over.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3) But when they are put in groups of seven there   </a:t>
            </a:r>
          </a:p>
          <a:p>
            <a:pPr marL="0" indent="0" fontAlgn="base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are no pennies left over.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How many pennies could there be?</a:t>
            </a:r>
            <a:endParaRPr lang="en-US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9FEAC3-513C-4AE4-A437-18EAA8219DFE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064BCA-DB00-4752-85F1-F04304376BD0}"/>
              </a:ext>
            </a:extLst>
          </p:cNvPr>
          <p:cNvSpPr txBox="1"/>
          <p:nvPr/>
        </p:nvSpPr>
        <p:spPr>
          <a:xfrm>
            <a:off x="9392987" y="5905500"/>
            <a:ext cx="230565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Past Prompts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2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67590-F86A-4365-B5D3-0D3ECA6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February 2020</a:t>
            </a:r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F85A701-1835-47D7-A344-C90D2A4006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" b="1843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D11A65-AAC5-49C4-B262-8241381A00F4}"/>
              </a:ext>
            </a:extLst>
          </p:cNvPr>
          <p:cNvSpPr txBox="1"/>
          <p:nvPr/>
        </p:nvSpPr>
        <p:spPr>
          <a:xfrm>
            <a:off x="9392987" y="6312591"/>
            <a:ext cx="306818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the Main Board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62555F-7F72-4E94-B925-A07D69664831}"/>
              </a:ext>
            </a:extLst>
          </p:cNvPr>
          <p:cNvSpPr txBox="1"/>
          <p:nvPr/>
        </p:nvSpPr>
        <p:spPr>
          <a:xfrm>
            <a:off x="9392987" y="5905500"/>
            <a:ext cx="230565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Past Prompts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9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Submitting Answers</vt:lpstr>
      <vt:lpstr>PowerPoint Presentation</vt:lpstr>
      <vt:lpstr>Past Prompts</vt:lpstr>
      <vt:lpstr>September 2019</vt:lpstr>
      <vt:lpstr>November 2019</vt:lpstr>
      <vt:lpstr>December 2019</vt:lpstr>
      <vt:lpstr>February 2020</vt:lpstr>
      <vt:lpstr>December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Kyla Gellerson</dc:creator>
  <cp:revision>1</cp:revision>
  <dcterms:created xsi:type="dcterms:W3CDTF">2020-11-16T00:18:30Z</dcterms:created>
  <dcterms:modified xsi:type="dcterms:W3CDTF">2020-11-19T22:38:56Z</dcterms:modified>
</cp:coreProperties>
</file>