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77" r:id="rId3"/>
    <p:sldId id="269" r:id="rId4"/>
    <p:sldId id="260" r:id="rId5"/>
    <p:sldId id="259" r:id="rId6"/>
    <p:sldId id="264" r:id="rId7"/>
    <p:sldId id="262" r:id="rId8"/>
    <p:sldId id="258" r:id="rId9"/>
    <p:sldId id="278" r:id="rId10"/>
    <p:sldId id="272" r:id="rId11"/>
    <p:sldId id="270" r:id="rId12"/>
    <p:sldId id="275" r:id="rId13"/>
    <p:sldId id="271" r:id="rId14"/>
    <p:sldId id="263" r:id="rId15"/>
    <p:sldId id="274" r:id="rId16"/>
    <p:sldId id="273" r:id="rId17"/>
    <p:sldId id="266" r:id="rId18"/>
    <p:sldId id="267" r:id="rId19"/>
    <p:sldId id="26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9C57D-252C-45A7-9E21-951BE35E9E1C}" v="2" dt="2024-02-07T17:35:55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Nielsen" userId="647677cd-0ee4-408b-af33-86fde0fb883d" providerId="ADAL" clId="{8A39C57D-252C-45A7-9E21-951BE35E9E1C}"/>
    <pc:docChg chg="modSld">
      <pc:chgData name="Dan Nielsen" userId="647677cd-0ee4-408b-af33-86fde0fb883d" providerId="ADAL" clId="{8A39C57D-252C-45A7-9E21-951BE35E9E1C}" dt="2024-02-07T17:35:55.878" v="1" actId="14100"/>
      <pc:docMkLst>
        <pc:docMk/>
      </pc:docMkLst>
      <pc:sldChg chg="modSp">
        <pc:chgData name="Dan Nielsen" userId="647677cd-0ee4-408b-af33-86fde0fb883d" providerId="ADAL" clId="{8A39C57D-252C-45A7-9E21-951BE35E9E1C}" dt="2024-02-07T17:35:55.878" v="1" actId="14100"/>
        <pc:sldMkLst>
          <pc:docMk/>
          <pc:sldMk cId="3263668423" sldId="266"/>
        </pc:sldMkLst>
        <pc:picChg chg="mod">
          <ac:chgData name="Dan Nielsen" userId="647677cd-0ee4-408b-af33-86fde0fb883d" providerId="ADAL" clId="{8A39C57D-252C-45A7-9E21-951BE35E9E1C}" dt="2024-02-07T17:35:55.878" v="1" actId="14100"/>
          <ac:picMkLst>
            <pc:docMk/>
            <pc:sldMk cId="3263668423" sldId="266"/>
            <ac:picMk id="23554" creationId="{4C1D4FAF-C415-E419-824D-5171D66C58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31EA-5B9E-4246-9B71-1F9283BB54C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BA1F-C53B-415A-AC79-D163E0BB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5162-C182-1FF0-6B9C-22D0A17A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6A257-29BA-5898-9B5C-6907EBE3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49E2-2967-270B-71CF-1D2EC6B2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BFA4-27A0-4A6F-A5EF-588349A58F4B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E62F-00F0-0F04-B606-ED7B341D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3E5ED-0072-2C56-482B-2CFB93CA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4C13-EC88-A970-67ED-3D99D722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CE5A7-9463-E869-9A67-E9190E8E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D213-38CC-34B5-5F84-DD215595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28B-F29E-4EE5-A43D-4E1936319900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F7BF-5587-C0F7-ACC1-A272598B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AA89-E35B-A992-69DB-4618FAEB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DC376-811C-17B0-F4FE-489D14FC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28B31-B0B0-296A-6A49-F0DD7ADFF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EAB2-EB45-3F18-2590-42D2115B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9672-C974-4BE9-B817-130EA2BA7FF7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DB12E-B844-7F6C-A7E0-BF37F625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5BD0-8223-C237-A1B3-20E43058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2F47-D1BE-56F8-10EA-C11E261F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BE72-EB9E-5E4E-70EA-CCBF907C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7A10-ACC3-3EE5-E22D-529DFCB5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011-CE12-4A17-82C5-9648120825DD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6D95-4B18-D558-A7C8-D2B8632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F3AA-E9B2-D261-B06C-208FBF49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7F65-96BA-C228-5D2B-D249B3A9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F3EA-0A9A-C8D8-C9EF-E2A0E970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E12D-2858-4BCC-5A21-37F2EDC3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037-7D31-4C97-B12B-FEFBDBC5C640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24962-E490-BDEF-C8EB-361C0903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6AD8-1658-5757-88EB-1B2E4F41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EE0B-10C1-4270-A736-BDEBC6E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72A2-5DD6-656B-540F-E9B8381D5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BA35F-49A1-023D-221E-621AAB9D3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274D-6E69-DDAC-8BAA-A00CB07A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CE2-06A6-44AA-AB1A-AFACD9D2B2E1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78815-D183-86A5-9BCA-50802B50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D665F-AACC-7C1E-89D8-8ADF83D9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5A03-98A1-A972-8D49-CD4AEAE1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BFEB8-B808-1A77-2205-57E2B476F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11086-CD68-A80B-8C5F-B9DAD3632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B0E37-4102-C0F5-7FEC-0BE5B109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32A26-BAC9-0FD4-BEC3-4BC5F6376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C9E96-A1D5-B426-A204-AA6AB543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72EC-F209-4C06-86E2-FA0DFD0A9DEC}" type="datetime1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ED0B6-A3DA-53EC-4F3F-1E80E891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97E26-05AE-71FA-ECF4-7954C12F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56EB-7E55-C012-1543-69800BFB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39587-40AD-B918-81EB-13DE2001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2E7A-1280-47F8-B4E8-C41A762690EB}" type="datetime1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51F73-EFF8-E040-B33D-A845B7AC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D0AC-BB4A-CB53-2968-634AE6A9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1D003-3F46-AF73-2F77-6E1A90B6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1227-8059-401B-B4BD-04C6BA1E1B5B}" type="datetime1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227F-FE00-975C-B92A-5670B740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5CED4-8F51-1428-E360-9F112BF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47E3-51FC-E1DE-3F39-46DE2688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3DFD4-3462-F0CA-15EA-EF7E5F88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47167-F504-792F-E750-C211126B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A1FB2-0604-39E9-3573-F1B5C963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37C5-2BD4-490E-95D1-5636F2FC5782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790D-DE2A-8A08-C496-E8019F91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5023-9D2E-04E2-88DD-D67BE17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1DD9-49C6-AF1A-DD0F-4BD5E5C3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B417B-FBC8-8332-682A-6A2A003DB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64B1A-CE64-D5E7-C3D8-77C716776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0510-5016-52AB-C64F-3FEB7A99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455-508F-4F20-921C-5B4AD3649ACF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59474-ABF4-E3AA-8095-CDF67FCC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7045F-54C4-CA6D-80D2-60A202B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6AC6F-E945-A83A-915B-48F9EBFC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D221-D551-0FB6-DEBA-669ECBC8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542C8-2211-2AE4-EBA3-422864799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4047-B3DB-4948-888C-E0501622AE43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895B-5DD7-2E1F-788C-E9E640DD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5F34D-91AD-14DE-8158-D7C62FE2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FEDF-AE33-4EA2-A9D2-FEA001F5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2F72-2233-B929-3DB0-B8DE6F950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7DDF47-5BD9-5507-C55C-8FB4CA92A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9220" name="Picture 4" descr="Colonel Jeannie Leavitt, USAF, first female fighter pilot in the USAF, flying the F-15 Eagle ...">
            <a:extLst>
              <a:ext uri="{FF2B5EF4-FFF2-40B4-BE49-F238E27FC236}">
                <a16:creationId xmlns:a16="http://schemas.microsoft.com/office/drawing/2014/main" id="{4CB43F79-5CBB-92EA-2C62-BE6CDEDB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03" y="612250"/>
            <a:ext cx="3794792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fficial photo of Colonel Amy M. Glisson">
            <a:extLst>
              <a:ext uri="{FF2B5EF4-FFF2-40B4-BE49-F238E27FC236}">
                <a16:creationId xmlns:a16="http://schemas.microsoft.com/office/drawing/2014/main" id="{C98B3F70-BB2E-925B-5FF1-7BB27605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7973" y="1861528"/>
            <a:ext cx="3430194" cy="42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FEE3A-3788-5E15-4D51-A4AD136E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z="3200" smtClean="0"/>
              <a:t>1</a:t>
            </a:fld>
            <a:endParaRPr lang="en-US" sz="32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1312638-47CD-9A1A-6F9D-2B6CD5D9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0F376-8B67-0DAD-0E68-3D3E7A79C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7DA56-F134-6344-B637-4EFDF8D0B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4098" name="Picture 2" descr="Christopher Harmer - Healthcare Administrator - United States Air Force | LinkedIn">
            <a:extLst>
              <a:ext uri="{FF2B5EF4-FFF2-40B4-BE49-F238E27FC236}">
                <a16:creationId xmlns:a16="http://schemas.microsoft.com/office/drawing/2014/main" id="{C8F3045D-8961-8C53-7689-B8F585B5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02" y="457200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4+ Cat In Air Force Blues, Spesial!">
            <a:extLst>
              <a:ext uri="{FF2B5EF4-FFF2-40B4-BE49-F238E27FC236}">
                <a16:creationId xmlns:a16="http://schemas.microsoft.com/office/drawing/2014/main" id="{B1E0ACDC-D03F-FBB2-8A79-ADCA22D59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3"/>
          <a:stretch/>
        </p:blipFill>
        <p:spPr bwMode="auto">
          <a:xfrm>
            <a:off x="9402252" y="0"/>
            <a:ext cx="2843729" cy="71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61A1D-1EDB-622F-F527-060E815E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16C40-C97B-B0BB-154F-0611CC27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969D-11CD-115A-9429-806FE4064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81312-F753-543D-B321-E85D467C1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034" name="Picture 10" descr="Brigadier General Gavin P. Marks">
            <a:extLst>
              <a:ext uri="{FF2B5EF4-FFF2-40B4-BE49-F238E27FC236}">
                <a16:creationId xmlns:a16="http://schemas.microsoft.com/office/drawing/2014/main" id="{9634B138-70EA-833C-106F-6CDBC741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590385"/>
            <a:ext cx="4261900" cy="53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45DF1-EA5E-C8C8-7E10-4B26E63F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9A51750-11FA-6D79-E9AD-A9A933B4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18B9E-C727-F2EE-64DD-4E7D99F5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912D8-D08C-D5DE-B709-DC4C23914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</p:txBody>
      </p:sp>
      <p:pic>
        <p:nvPicPr>
          <p:cNvPr id="16386" name="Picture 2" descr="Air Force Airman 1st Class David S. Newman and Parchment graduate completes basic training ...">
            <a:extLst>
              <a:ext uri="{FF2B5EF4-FFF2-40B4-BE49-F238E27FC236}">
                <a16:creationId xmlns:a16="http://schemas.microsoft.com/office/drawing/2014/main" id="{817B1EBE-FDA6-71D0-4013-20F34507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54" y="651844"/>
            <a:ext cx="5333130" cy="49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84D23-7D6F-F4E8-6118-473ADBBA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AED8298-9541-A5F6-EDDF-52806B4E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C9A0-0A41-5309-C41F-7DFE8690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91997-9E39-953B-23DB-D79F342E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5122" name="Picture 2" descr="LIEUTENANT COLONEL CHIAFEI VIVIEN WU &gt; Joint Base San Antonio &gt; Article View">
            <a:extLst>
              <a:ext uri="{FF2B5EF4-FFF2-40B4-BE49-F238E27FC236}">
                <a16:creationId xmlns:a16="http://schemas.microsoft.com/office/drawing/2014/main" id="{EAE725CD-77FC-1768-DB08-3F247BF4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4" y="184759"/>
            <a:ext cx="5285409" cy="64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A18D-BBEB-CE6C-A686-B4880263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8069166-8E90-C9F0-69F7-757AF8A9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E1D8A-F58E-4DF6-7DF3-5742734E3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ED7069-D674-8FB8-9F25-C6CBA2C2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" name="Picture 4" descr="Headquarters Air Force Badge">
            <a:extLst>
              <a:ext uri="{FF2B5EF4-FFF2-40B4-BE49-F238E27FC236}">
                <a16:creationId xmlns:a16="http://schemas.microsoft.com/office/drawing/2014/main" id="{3441B707-0861-224A-E2E6-570B6978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73" y="327081"/>
            <a:ext cx="4810539" cy="6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762CB-FF62-1285-2345-6829DB41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D7C32E8-83A7-4063-1641-6AB75A02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34915-C9ED-FD9B-C7A4-FC8ECBFD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A5E201-97E0-91EA-AE33-D9E13309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042" name="Picture 18" descr="Tech. Sgt. Courtne, the first female enlisted pilot for the U.S. Air Force – Alert 5">
            <a:extLst>
              <a:ext uri="{FF2B5EF4-FFF2-40B4-BE49-F238E27FC236}">
                <a16:creationId xmlns:a16="http://schemas.microsoft.com/office/drawing/2014/main" id="{8177B127-23FE-9E3B-8737-AFD1F03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19" y="3285174"/>
            <a:ext cx="2739790" cy="34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Air force blues - greenlasopa">
            <a:extLst>
              <a:ext uri="{FF2B5EF4-FFF2-40B4-BE49-F238E27FC236}">
                <a16:creationId xmlns:a16="http://schemas.microsoft.com/office/drawing/2014/main" id="{9FE8D3D5-BEE4-15CE-29FC-024445C4A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/>
          <a:stretch/>
        </p:blipFill>
        <p:spPr bwMode="auto">
          <a:xfrm>
            <a:off x="5231958" y="3285174"/>
            <a:ext cx="3659615" cy="34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hat the Air Force's Changes to Basic Military Training Really Mean | Military.com">
            <a:extLst>
              <a:ext uri="{FF2B5EF4-FFF2-40B4-BE49-F238E27FC236}">
                <a16:creationId xmlns:a16="http://schemas.microsoft.com/office/drawing/2014/main" id="{E63EE991-0781-F06B-B339-75B1272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47" y="1"/>
            <a:ext cx="4738978" cy="31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6515C-F9A7-2BCC-1931-7DF8A0EB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1ABFCF0-4FA3-1978-C38D-E6D7B91F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EEB0-D549-D40B-EFB6-18B53F0D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47465-958A-1FCE-0098-AD180DA12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3076" name="Picture 4" descr="DVIDS - Images - U.S. Air Force 1st Lt. Nicholas Armour, 89th Airlift Squadron pilot [Image 3 of 4]">
            <a:extLst>
              <a:ext uri="{FF2B5EF4-FFF2-40B4-BE49-F238E27FC236}">
                <a16:creationId xmlns:a16="http://schemas.microsoft.com/office/drawing/2014/main" id="{B4B092BE-47AB-50F2-3D61-E493D6B7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9F5FC-822C-95B4-9336-F17F24B9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84E6B00-78F0-771F-E18A-B6D51C55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7609-ABE9-A9CE-DF43-B1D27F5C5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92C87F-8DB3-7EA7-09D6-3307A26E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4C1D4FAF-C415-E419-824D-5171D66C5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64186" b="27421"/>
          <a:stretch/>
        </p:blipFill>
        <p:spPr bwMode="auto">
          <a:xfrm>
            <a:off x="5185317" y="-376513"/>
            <a:ext cx="4785619" cy="84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886DC-C06D-48CA-43A0-A56CD170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BB50F7E-25DE-C3F1-2B54-07F9A37F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D924-08A1-910F-35CD-62E9DE9A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F25C98-C2C8-BEBF-7F85-519A9706A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1506" name="Picture 2" descr="Miller nominated as next chief of Air Force Reserve &gt; U.S. Air Force &gt; Article Display">
            <a:extLst>
              <a:ext uri="{FF2B5EF4-FFF2-40B4-BE49-F238E27FC236}">
                <a16:creationId xmlns:a16="http://schemas.microsoft.com/office/drawing/2014/main" id="{C0994466-4A05-BDC1-A8C7-7ED92BF2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10" y="457200"/>
            <a:ext cx="4090131" cy="57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EAFE1-F037-BA76-F688-4E1BFFC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59AFC0-5541-E50F-B573-A5C0397A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4FE3-CEAE-C0EB-1D87-01966FF8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670E7-6B0B-A915-7985-282A4F98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1266" name="Picture 2" descr="Air Force captain offers inspiration to high schoolers &gt; Offutt Air Force Base &gt; News">
            <a:extLst>
              <a:ext uri="{FF2B5EF4-FFF2-40B4-BE49-F238E27FC236}">
                <a16:creationId xmlns:a16="http://schemas.microsoft.com/office/drawing/2014/main" id="{C3927CBD-FA00-1B2D-82CF-1E668D96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19" y="242514"/>
            <a:ext cx="2496710" cy="31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aptain In Air Force Salary - Airforce Military">
            <a:extLst>
              <a:ext uri="{FF2B5EF4-FFF2-40B4-BE49-F238E27FC236}">
                <a16:creationId xmlns:a16="http://schemas.microsoft.com/office/drawing/2014/main" id="{FF642384-29CB-06EF-5CD0-D8A9F1AB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80" y="242514"/>
            <a:ext cx="2598487" cy="32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hat One Air Force Captain Learned From A Career That Brings Her To The Ends Of The Earth">
            <a:extLst>
              <a:ext uri="{FF2B5EF4-FFF2-40B4-BE49-F238E27FC236}">
                <a16:creationId xmlns:a16="http://schemas.microsoft.com/office/drawing/2014/main" id="{A2D0CC8C-207A-043A-0C24-B9FD2766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91" y="3490623"/>
            <a:ext cx="2498818" cy="31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ir Force Dress Blues – Fashion dresses">
            <a:extLst>
              <a:ext uri="{FF2B5EF4-FFF2-40B4-BE49-F238E27FC236}">
                <a16:creationId xmlns:a16="http://schemas.microsoft.com/office/drawing/2014/main" id="{28BB703E-917B-6DD2-CBA4-C8F2BF27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24" y="3673501"/>
            <a:ext cx="2850543" cy="28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9497A-137A-6C90-58CF-161F4479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520764E-8AAD-8262-3D8A-35CF4AD2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9D2BA-1F13-E344-1F79-402A5D35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91F193-42E7-CD3B-2835-9A7EF417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" name="Picture 24" descr="Air Force Semi Formal Dress | coconutwaterpack">
            <a:extLst>
              <a:ext uri="{FF2B5EF4-FFF2-40B4-BE49-F238E27FC236}">
                <a16:creationId xmlns:a16="http://schemas.microsoft.com/office/drawing/2014/main" id="{DC589ADC-4051-44DA-C33C-6C93E820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9" y="620520"/>
            <a:ext cx="3770598" cy="53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A702F-E325-71D2-311B-CF7DEDB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z="3200" smtClean="0"/>
              <a:t>2</a:t>
            </a:fld>
            <a:endParaRPr lang="en-US" sz="320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4823235-6DF8-6BAF-3AA7-03FCBA8B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6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2256-D5DB-6504-AC64-D60AE7F5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9BE723-AD25-34ED-4523-B84823DF3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" name="Picture 2" descr="AFPC senior NCO named one of service's 12 Outstanding Airmen &gt; Joint Base San Antonio &gt; News">
            <a:extLst>
              <a:ext uri="{FF2B5EF4-FFF2-40B4-BE49-F238E27FC236}">
                <a16:creationId xmlns:a16="http://schemas.microsoft.com/office/drawing/2014/main" id="{B4A2CFA2-2D9F-D04A-F9C6-81795F19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2" y="436506"/>
            <a:ext cx="4707173" cy="56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09171-B1E8-86D3-983D-20C62B0F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9C919AA-C736-1F69-3A47-A291C90C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BF3B-0610-DEE5-EDCB-A1CA4A06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232D4-C59B-F3D8-E425-3DC1F955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BCE247EE-197E-4FFC-AF0A-F9C1B94BF12C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BC141-746B-3A0B-4B0D-D02EE23B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052" name="Picture 4" descr="Exile in Portales: Not Your Father's Air Force XXXIV">
            <a:extLst>
              <a:ext uri="{FF2B5EF4-FFF2-40B4-BE49-F238E27FC236}">
                <a16:creationId xmlns:a16="http://schemas.microsoft.com/office/drawing/2014/main" id="{9C677F5E-5223-D81A-5D35-D3D5F5AC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2" y="-71562"/>
            <a:ext cx="528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07B73-E94D-E25E-FB04-84B5E1B9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8CB7-E632-854F-3125-82ED7384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514486-5870-7D84-BCE0-0AAD56141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6146" name="Picture 2" descr="Us Air Force Basic Training Flight Photos">
            <a:extLst>
              <a:ext uri="{FF2B5EF4-FFF2-40B4-BE49-F238E27FC236}">
                <a16:creationId xmlns:a16="http://schemas.microsoft.com/office/drawing/2014/main" id="{D075CE56-5950-A86A-6CA7-F1716A0BE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r="15908"/>
          <a:stretch/>
        </p:blipFill>
        <p:spPr bwMode="auto">
          <a:xfrm>
            <a:off x="5304930" y="262393"/>
            <a:ext cx="2115047" cy="41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ree AFPC Airmen become U.S. citizens &gt; Air Force's Personnel Center &gt; Article Display">
            <a:extLst>
              <a:ext uri="{FF2B5EF4-FFF2-40B4-BE49-F238E27FC236}">
                <a16:creationId xmlns:a16="http://schemas.microsoft.com/office/drawing/2014/main" id="{D3EF541C-71CE-0452-B6C1-2542F82EF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11625" r="2384"/>
          <a:stretch/>
        </p:blipFill>
        <p:spPr bwMode="auto">
          <a:xfrm>
            <a:off x="9212767" y="264381"/>
            <a:ext cx="2809605" cy="33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ir Force graduates first fully religiously accommodated Sikh Airman from Security Forces ...">
            <a:extLst>
              <a:ext uri="{FF2B5EF4-FFF2-40B4-BE49-F238E27FC236}">
                <a16:creationId xmlns:a16="http://schemas.microsoft.com/office/drawing/2014/main" id="{35E2D77C-1DB3-FCE0-8945-EF3939B3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20" y="3252083"/>
            <a:ext cx="3605917" cy="36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AB3A3-2EEC-409B-04A9-5EC26B9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30A8EC1-0BF8-1484-D4CF-C1EE349D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E90E6-F53B-4545-AA8E-30356F7E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264689-9B72-4DB7-0020-F5E353BA8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D4FB7568-1881-A6B1-B465-0F630009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97" y="375475"/>
            <a:ext cx="4794815" cy="59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0D2C4-B087-6A80-975F-353503DA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5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FDCC7E3-A986-5E4F-522C-0C3C2BE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52A0-F5E9-71BC-5F87-ABC4BF4E0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401602-ED63-3F09-23ED-AE48EDD56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" name="Picture 12" descr="Robert Devall">
            <a:extLst>
              <a:ext uri="{FF2B5EF4-FFF2-40B4-BE49-F238E27FC236}">
                <a16:creationId xmlns:a16="http://schemas.microsoft.com/office/drawing/2014/main" id="{A789C7BA-4DA4-2B80-451C-8F64D1A6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16" y="523345"/>
            <a:ext cx="4276515" cy="53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A4A1B-003E-7133-C89D-894830E1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859E99F-F810-D3EA-AFB3-0CC41EF8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8F11E-F6A9-A4B3-8F54-11D4DF6E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00EC30-58DB-9907-492D-CF212998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0242" name="Picture 2" descr="DVIDS - Images - 323rd Training Squadron Basic Military Training Graduation Ceremony [Image 5 of 32]">
            <a:extLst>
              <a:ext uri="{FF2B5EF4-FFF2-40B4-BE49-F238E27FC236}">
                <a16:creationId xmlns:a16="http://schemas.microsoft.com/office/drawing/2014/main" id="{BA8EAB11-81ED-3717-A65C-C49F874A9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/>
          <a:stretch/>
        </p:blipFill>
        <p:spPr bwMode="auto">
          <a:xfrm>
            <a:off x="5820355" y="196755"/>
            <a:ext cx="5531857" cy="44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0" descr="24+ Cat In Air Force Blues, Spesial!">
            <a:extLst>
              <a:ext uri="{FF2B5EF4-FFF2-40B4-BE49-F238E27FC236}">
                <a16:creationId xmlns:a16="http://schemas.microsoft.com/office/drawing/2014/main" id="{BDF2204B-565E-15BD-E753-CBD0B0149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1"/>
          <a:stretch/>
        </p:blipFill>
        <p:spPr bwMode="auto">
          <a:xfrm>
            <a:off x="9066168" y="-95031"/>
            <a:ext cx="3125832" cy="70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DD74-440B-0256-C43E-B883B120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7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9BE214C-849C-AAAC-E3FF-4A59B1C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5FA51-B4F1-9545-7856-66CD3EB38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1026" name="Picture 2" descr="Command Pilot Badge">
            <a:extLst>
              <a:ext uri="{FF2B5EF4-FFF2-40B4-BE49-F238E27FC236}">
                <a16:creationId xmlns:a16="http://schemas.microsoft.com/office/drawing/2014/main" id="{3F5424D1-C435-861A-87A5-9719186E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9" y="517380"/>
            <a:ext cx="4433212" cy="55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F82A-EABD-0715-16B6-F9AB3E22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8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CDED493-0B4E-B4D1-F549-FCDD3C09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A4A37-B8AC-FED8-1B53-0B10B706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396B9C-88C3-6244-28D6-35395137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is the rank?</a:t>
            </a:r>
          </a:p>
          <a:p>
            <a:endParaRPr lang="en-US"/>
          </a:p>
          <a:p>
            <a:r>
              <a:rPr lang="en-US"/>
              <a:t>What is the grade? E- or O-?</a:t>
            </a:r>
          </a:p>
          <a:p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373081F-8DBF-9E2F-71C8-65A3AE0C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2" y="-63610"/>
            <a:ext cx="3058602" cy="45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24+ Cat In Air Force Blues, Spesial!">
            <a:extLst>
              <a:ext uri="{FF2B5EF4-FFF2-40B4-BE49-F238E27FC236}">
                <a16:creationId xmlns:a16="http://schemas.microsoft.com/office/drawing/2014/main" id="{28866A31-B0D0-2AD1-6D59-AEE6E7E3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88" y="0"/>
            <a:ext cx="2696641" cy="41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tanding tall for her country &gt; U.S. Air Force &gt; Article Display">
            <a:extLst>
              <a:ext uri="{FF2B5EF4-FFF2-40B4-BE49-F238E27FC236}">
                <a16:creationId xmlns:a16="http://schemas.microsoft.com/office/drawing/2014/main" id="{E628D475-6956-8D58-591F-01F91060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23" y="3048000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E9FA1-3FC3-D061-8CB9-986FFB19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FEDF-AE33-4EA2-A9D2-FEA001F5AF63}" type="slidenum">
              <a:rPr lang="en-US" smtClean="0"/>
              <a:t>9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0511706-231B-63DF-69D3-4ED55C31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fld id="{BCE247EE-197E-4FFC-AF0A-F9C1B94BF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3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Dan Nielsen</dc:creator>
  <cp:revision>1</cp:revision>
  <dcterms:created xsi:type="dcterms:W3CDTF">2024-02-06T21:08:41Z</dcterms:created>
  <dcterms:modified xsi:type="dcterms:W3CDTF">2024-02-07T17:36:42Z</dcterms:modified>
</cp:coreProperties>
</file>