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7EDCBA-24DB-40A9-9A76-F64A394C7AC4}" v="20" dt="2024-02-21T19:15:02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Nielsen" userId="647677cd-0ee4-408b-af33-86fde0fb883d" providerId="ADAL" clId="{917EDCBA-24DB-40A9-9A76-F64A394C7AC4}"/>
    <pc:docChg chg="custSel addSld modSld">
      <pc:chgData name="Dan Nielsen" userId="647677cd-0ee4-408b-af33-86fde0fb883d" providerId="ADAL" clId="{917EDCBA-24DB-40A9-9A76-F64A394C7AC4}" dt="2024-02-21T19:16:29.043" v="86" actId="1076"/>
      <pc:docMkLst>
        <pc:docMk/>
      </pc:docMkLst>
      <pc:sldChg chg="addSp delSp modSp new mod">
        <pc:chgData name="Dan Nielsen" userId="647677cd-0ee4-408b-af33-86fde0fb883d" providerId="ADAL" clId="{917EDCBA-24DB-40A9-9A76-F64A394C7AC4}" dt="2024-02-21T19:16:29.043" v="86" actId="1076"/>
        <pc:sldMkLst>
          <pc:docMk/>
          <pc:sldMk cId="3886290220" sldId="257"/>
        </pc:sldMkLst>
        <pc:spChg chg="del">
          <ac:chgData name="Dan Nielsen" userId="647677cd-0ee4-408b-af33-86fde0fb883d" providerId="ADAL" clId="{917EDCBA-24DB-40A9-9A76-F64A394C7AC4}" dt="2024-02-21T19:12:34.225" v="2" actId="478"/>
          <ac:spMkLst>
            <pc:docMk/>
            <pc:sldMk cId="3886290220" sldId="257"/>
            <ac:spMk id="2" creationId="{1B8DF25F-7143-12C1-817F-27876C147E34}"/>
          </ac:spMkLst>
        </pc:spChg>
        <pc:spChg chg="del">
          <ac:chgData name="Dan Nielsen" userId="647677cd-0ee4-408b-af33-86fde0fb883d" providerId="ADAL" clId="{917EDCBA-24DB-40A9-9A76-F64A394C7AC4}" dt="2024-02-21T19:12:27.611" v="1"/>
          <ac:spMkLst>
            <pc:docMk/>
            <pc:sldMk cId="3886290220" sldId="257"/>
            <ac:spMk id="3" creationId="{E1F2A2E0-D4DB-D6E2-F007-898F8EEE6FC0}"/>
          </ac:spMkLst>
        </pc:spChg>
        <pc:spChg chg="add mod">
          <ac:chgData name="Dan Nielsen" userId="647677cd-0ee4-408b-af33-86fde0fb883d" providerId="ADAL" clId="{917EDCBA-24DB-40A9-9A76-F64A394C7AC4}" dt="2024-02-21T19:15:30.595" v="60" actId="20577"/>
          <ac:spMkLst>
            <pc:docMk/>
            <pc:sldMk cId="3886290220" sldId="257"/>
            <ac:spMk id="4" creationId="{867AFC9A-A094-83A8-7AEA-E6EBD3C9A517}"/>
          </ac:spMkLst>
        </pc:spChg>
        <pc:spChg chg="add mod">
          <ac:chgData name="Dan Nielsen" userId="647677cd-0ee4-408b-af33-86fde0fb883d" providerId="ADAL" clId="{917EDCBA-24DB-40A9-9A76-F64A394C7AC4}" dt="2024-02-21T19:16:29.043" v="86" actId="1076"/>
          <ac:spMkLst>
            <pc:docMk/>
            <pc:sldMk cId="3886290220" sldId="257"/>
            <ac:spMk id="5" creationId="{F15DA017-9E58-CB8B-0A95-F0DB1B5C5AC0}"/>
          </ac:spMkLst>
        </pc:spChg>
        <pc:spChg chg="add mod">
          <ac:chgData name="Dan Nielsen" userId="647677cd-0ee4-408b-af33-86fde0fb883d" providerId="ADAL" clId="{917EDCBA-24DB-40A9-9A76-F64A394C7AC4}" dt="2024-02-21T19:15:48.110" v="73" actId="20577"/>
          <ac:spMkLst>
            <pc:docMk/>
            <pc:sldMk cId="3886290220" sldId="257"/>
            <ac:spMk id="6" creationId="{FB97EE41-8019-652C-73E6-D5F718EE849B}"/>
          </ac:spMkLst>
        </pc:spChg>
        <pc:picChg chg="add mod">
          <ac:chgData name="Dan Nielsen" userId="647677cd-0ee4-408b-af33-86fde0fb883d" providerId="ADAL" clId="{917EDCBA-24DB-40A9-9A76-F64A394C7AC4}" dt="2024-02-21T19:13:56.081" v="15" actId="1076"/>
          <ac:picMkLst>
            <pc:docMk/>
            <pc:sldMk cId="3886290220" sldId="257"/>
            <ac:picMk id="1026" creationId="{CF7C0CFC-4A11-8090-6ECC-4C3E48333D01}"/>
          </ac:picMkLst>
        </pc:picChg>
        <pc:picChg chg="add mod">
          <ac:chgData name="Dan Nielsen" userId="647677cd-0ee4-408b-af33-86fde0fb883d" providerId="ADAL" clId="{917EDCBA-24DB-40A9-9A76-F64A394C7AC4}" dt="2024-02-21T19:14:00.022" v="16" actId="1076"/>
          <ac:picMkLst>
            <pc:docMk/>
            <pc:sldMk cId="3886290220" sldId="257"/>
            <ac:picMk id="1028" creationId="{DBE18E70-9619-9A7F-BEC8-F0B7586FD543}"/>
          </ac:picMkLst>
        </pc:picChg>
        <pc:picChg chg="add mod">
          <ac:chgData name="Dan Nielsen" userId="647677cd-0ee4-408b-af33-86fde0fb883d" providerId="ADAL" clId="{917EDCBA-24DB-40A9-9A76-F64A394C7AC4}" dt="2024-02-21T19:14:53.787" v="43" actId="1076"/>
          <ac:picMkLst>
            <pc:docMk/>
            <pc:sldMk cId="3886290220" sldId="257"/>
            <ac:picMk id="1030" creationId="{F0B916DE-8694-DE9D-D648-C9BD16FE9F7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FBEC-8D78-4F66-BA62-EC794F95A6A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5172-83C1-4782-A9C4-E703B8076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FBEC-8D78-4F66-BA62-EC794F95A6A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5172-83C1-4782-A9C4-E703B8076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0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FBEC-8D78-4F66-BA62-EC794F95A6A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5172-83C1-4782-A9C4-E703B8076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1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FBEC-8D78-4F66-BA62-EC794F95A6A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5172-83C1-4782-A9C4-E703B8076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6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FBEC-8D78-4F66-BA62-EC794F95A6A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5172-83C1-4782-A9C4-E703B8076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6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FBEC-8D78-4F66-BA62-EC794F95A6A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5172-83C1-4782-A9C4-E703B8076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4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FBEC-8D78-4F66-BA62-EC794F95A6A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5172-83C1-4782-A9C4-E703B8076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FBEC-8D78-4F66-BA62-EC794F95A6A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5172-83C1-4782-A9C4-E703B8076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FBEC-8D78-4F66-BA62-EC794F95A6A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5172-83C1-4782-A9C4-E703B8076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8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FBEC-8D78-4F66-BA62-EC794F95A6A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5172-83C1-4782-A9C4-E703B8076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8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FBEC-8D78-4F66-BA62-EC794F95A6A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5172-83C1-4782-A9C4-E703B8076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5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9FBEC-8D78-4F66-BA62-EC794F95A6A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85172-83C1-4782-A9C4-E703B8076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6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18180D4D-B907-2BD2-F7FB-6875650552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8" t="8412" b="77845"/>
          <a:stretch/>
        </p:blipFill>
        <p:spPr bwMode="auto">
          <a:xfrm>
            <a:off x="788618" y="229915"/>
            <a:ext cx="4063019" cy="89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0EA60EE2-D560-B352-24FC-F266E524C1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8" t="83277" r="3081" b="5323"/>
          <a:stretch/>
        </p:blipFill>
        <p:spPr bwMode="auto">
          <a:xfrm>
            <a:off x="4851637" y="2849156"/>
            <a:ext cx="3804677" cy="75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935E202-4F06-0822-4C83-B73E2D6C55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9" t="65360" r="2007" b="24644"/>
          <a:stretch/>
        </p:blipFill>
        <p:spPr bwMode="auto">
          <a:xfrm>
            <a:off x="834888" y="2847769"/>
            <a:ext cx="3635006" cy="60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77C9B002-806B-8E97-06B6-6593358135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0" t="46566" b="42561"/>
          <a:stretch/>
        </p:blipFill>
        <p:spPr bwMode="auto">
          <a:xfrm>
            <a:off x="2237942" y="4548645"/>
            <a:ext cx="4232181" cy="75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DAC25C3E-9646-2FBB-387A-736FF04CFC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3" t="26719" r="1415" b="59251"/>
          <a:stretch/>
        </p:blipFill>
        <p:spPr bwMode="auto">
          <a:xfrm>
            <a:off x="4851637" y="229915"/>
            <a:ext cx="4053479" cy="94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5BD9AE-3EC7-D083-FAA0-2F7A0A4D33BB}"/>
              </a:ext>
            </a:extLst>
          </p:cNvPr>
          <p:cNvSpPr txBox="1"/>
          <p:nvPr/>
        </p:nvSpPr>
        <p:spPr>
          <a:xfrm>
            <a:off x="92209" y="1495289"/>
            <a:ext cx="83708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Rank?</a:t>
            </a:r>
          </a:p>
          <a:p>
            <a:r>
              <a:rPr lang="en-US" sz="1350" dirty="0"/>
              <a:t>13 points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BAF72D-DBC6-1B3B-78EB-DE92D33E16F0}"/>
              </a:ext>
            </a:extLst>
          </p:cNvPr>
          <p:cNvSpPr txBox="1"/>
          <p:nvPr/>
        </p:nvSpPr>
        <p:spPr>
          <a:xfrm>
            <a:off x="61437" y="3659480"/>
            <a:ext cx="86786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Rank &amp; Grade?</a:t>
            </a:r>
          </a:p>
          <a:p>
            <a:r>
              <a:rPr lang="en-US" sz="1350" dirty="0"/>
              <a:t>22 points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93A2F-8FCD-6C48-6C3E-D1ABEA76210C}"/>
              </a:ext>
            </a:extLst>
          </p:cNvPr>
          <p:cNvSpPr txBox="1"/>
          <p:nvPr/>
        </p:nvSpPr>
        <p:spPr>
          <a:xfrm>
            <a:off x="1257021" y="5300042"/>
            <a:ext cx="7489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Rank?</a:t>
            </a:r>
          </a:p>
          <a:p>
            <a:r>
              <a:rPr lang="en-US" sz="1350" dirty="0"/>
              <a:t>5 points</a:t>
            </a:r>
          </a:p>
        </p:txBody>
      </p:sp>
    </p:spTree>
    <p:extLst>
      <p:ext uri="{BB962C8B-B14F-4D97-AF65-F5344CB8AC3E}">
        <p14:creationId xmlns:p14="http://schemas.microsoft.com/office/powerpoint/2010/main" val="336259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ited States Marine Corps Rank Insignia Marine Corps Rank Structure | Images and Photos finder">
            <a:extLst>
              <a:ext uri="{FF2B5EF4-FFF2-40B4-BE49-F238E27FC236}">
                <a16:creationId xmlns:a16="http://schemas.microsoft.com/office/drawing/2014/main" id="{CF7C0CFC-4A11-8090-6ECC-4C3E48333D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97" b="20706"/>
          <a:stretch/>
        </p:blipFill>
        <p:spPr bwMode="auto">
          <a:xfrm>
            <a:off x="681550" y="4912067"/>
            <a:ext cx="7886700" cy="5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ted States Marine Corps Rank Insignia Marine Corps Rank Structure | Images and Photos finder">
            <a:extLst>
              <a:ext uri="{FF2B5EF4-FFF2-40B4-BE49-F238E27FC236}">
                <a16:creationId xmlns:a16="http://schemas.microsoft.com/office/drawing/2014/main" id="{DBE18E70-9619-9A7F-BEC8-F0B7586FD5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33" b="40191"/>
          <a:stretch/>
        </p:blipFill>
        <p:spPr bwMode="auto">
          <a:xfrm>
            <a:off x="52900" y="3083266"/>
            <a:ext cx="9144000" cy="49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ited States Marine Corps Rank Insignia Marine Corps Rank Structure | Images and Photos finder">
            <a:extLst>
              <a:ext uri="{FF2B5EF4-FFF2-40B4-BE49-F238E27FC236}">
                <a16:creationId xmlns:a16="http://schemas.microsoft.com/office/drawing/2014/main" id="{F0B916DE-8694-DE9D-D648-C9BD16FE9F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84" b="59539"/>
          <a:stretch/>
        </p:blipFill>
        <p:spPr bwMode="auto">
          <a:xfrm>
            <a:off x="-113356" y="818974"/>
            <a:ext cx="9144000" cy="49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7AFC9A-A094-83A8-7AEA-E6EBD3C9A517}"/>
              </a:ext>
            </a:extLst>
          </p:cNvPr>
          <p:cNvSpPr txBox="1"/>
          <p:nvPr/>
        </p:nvSpPr>
        <p:spPr>
          <a:xfrm>
            <a:off x="52900" y="404300"/>
            <a:ext cx="276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and grade (20 points):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5DA017-9E58-CB8B-0A95-F0DB1B5C5AC0}"/>
              </a:ext>
            </a:extLst>
          </p:cNvPr>
          <p:cNvSpPr txBox="1"/>
          <p:nvPr/>
        </p:nvSpPr>
        <p:spPr>
          <a:xfrm>
            <a:off x="52900" y="4656571"/>
            <a:ext cx="276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and grade (22 points):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7EE41-8019-652C-73E6-D5F718EE849B}"/>
              </a:ext>
            </a:extLst>
          </p:cNvPr>
          <p:cNvSpPr txBox="1"/>
          <p:nvPr/>
        </p:nvSpPr>
        <p:spPr>
          <a:xfrm>
            <a:off x="0" y="2706377"/>
            <a:ext cx="276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Rank and grade (10 points):</a:t>
            </a:r>
          </a:p>
        </p:txBody>
      </p:sp>
    </p:spTree>
    <p:extLst>
      <p:ext uri="{BB962C8B-B14F-4D97-AF65-F5344CB8AC3E}">
        <p14:creationId xmlns:p14="http://schemas.microsoft.com/office/powerpoint/2010/main" val="388629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</TotalTime>
  <Words>35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Nielsen</dc:creator>
  <cp:lastModifiedBy>Dan Nielsen</cp:lastModifiedBy>
  <cp:revision>1</cp:revision>
  <cp:lastPrinted>2024-02-12T21:13:03Z</cp:lastPrinted>
  <dcterms:created xsi:type="dcterms:W3CDTF">2024-02-12T20:58:01Z</dcterms:created>
  <dcterms:modified xsi:type="dcterms:W3CDTF">2024-02-21T19:16:33Z</dcterms:modified>
</cp:coreProperties>
</file>