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3C79D-D5FE-4F0B-99CB-F51735BDFDCC}" v="689" dt="2020-11-12T17:38:42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81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52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7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6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29DD-069B-49D1-BCB9-F396ECDA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11582-4414-43DF-A541-209CE481F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65C8C-B247-4812-A2E9-1F3AA1ED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F6422-0677-4CB9-8CE1-5171BCC0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067E0-6A49-4D23-A488-DE5C340A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2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5944DB-7B68-477B-8FD0-CB621C9831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5E47DB-2F1A-47A5-BD48-2D768541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9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hat-it-means-to-be-black-in-the-american-educational-system-6357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1FDD5636-D61F-4A3F-9E06-9D973805864B}"/>
              </a:ext>
            </a:extLst>
          </p:cNvPr>
          <p:cNvSpPr txBox="1">
            <a:spLocks noChangeArrowheads="1"/>
          </p:cNvSpPr>
          <p:nvPr/>
        </p:nvSpPr>
        <p:spPr>
          <a:xfrm>
            <a:off x="2034143" y="796049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mic Sans MS" panose="030F0702030302020204" pitchFamily="66" charset="0"/>
              </a:rPr>
              <a:t>Welcome to Whitman Elementary School!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1DD1AE8-C01E-4B68-B8A2-F84F010DDEC1}"/>
              </a:ext>
            </a:extLst>
          </p:cNvPr>
          <p:cNvSpPr txBox="1">
            <a:spLocks noChangeArrowheads="1"/>
          </p:cNvSpPr>
          <p:nvPr/>
        </p:nvSpPr>
        <p:spPr>
          <a:xfrm>
            <a:off x="2501350" y="2983725"/>
            <a:ext cx="6400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ic Sans MS" panose="030F0702030302020204" pitchFamily="66" charset="0"/>
              </a:rPr>
              <a:t>WE ARE FAMILY!</a:t>
            </a:r>
          </a:p>
          <a:p>
            <a:r>
              <a:rPr lang="en-US" dirty="0">
                <a:latin typeface="Comic Sans MS" panose="030F0702030302020204" pitchFamily="66" charset="0"/>
              </a:rPr>
              <a:t>Be Bold Be Courageous</a:t>
            </a:r>
          </a:p>
          <a:p>
            <a:r>
              <a:rPr lang="en-US" dirty="0">
                <a:latin typeface="Comic Sans MS" panose="030F0702030302020204" pitchFamily="66" charset="0"/>
              </a:rPr>
              <a:t>Be a Wildcat!</a:t>
            </a:r>
          </a:p>
        </p:txBody>
      </p:sp>
    </p:spTree>
    <p:extLst>
      <p:ext uri="{BB962C8B-B14F-4D97-AF65-F5344CB8AC3E}">
        <p14:creationId xmlns:p14="http://schemas.microsoft.com/office/powerpoint/2010/main" val="17926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7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98C42E-913C-49CE-946A-3A6C5FEDABEC}"/>
              </a:ext>
            </a:extLst>
          </p:cNvPr>
          <p:cNvSpPr txBox="1">
            <a:spLocks noChangeArrowheads="1"/>
          </p:cNvSpPr>
          <p:nvPr/>
        </p:nvSpPr>
        <p:spPr>
          <a:xfrm>
            <a:off x="1687483" y="466165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Whitman is a Title I school</a:t>
            </a:r>
          </a:p>
          <a:p>
            <a:pPr algn="ctr"/>
            <a:endParaRPr lang="en-US" sz="28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What does this Mean?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82CC35-29C7-4486-B57A-270AE91EE264}"/>
              </a:ext>
            </a:extLst>
          </p:cNvPr>
          <p:cNvSpPr txBox="1">
            <a:spLocks noChangeArrowheads="1"/>
          </p:cNvSpPr>
          <p:nvPr/>
        </p:nvSpPr>
        <p:spPr>
          <a:xfrm>
            <a:off x="1687483" y="1371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latin typeface="Abadi" panose="020B0604020104020204" pitchFamily="34" charset="0"/>
              </a:rPr>
              <a:t>Title I, is Part of the Elementary and Secondary Education Act (ESEA) Which provides financial assistance to states and school districts to meet the needs of educationally at-risk students. </a:t>
            </a:r>
          </a:p>
        </p:txBody>
      </p:sp>
    </p:spTree>
    <p:extLst>
      <p:ext uri="{BB962C8B-B14F-4D97-AF65-F5344CB8AC3E}">
        <p14:creationId xmlns:p14="http://schemas.microsoft.com/office/powerpoint/2010/main" val="11909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AACE-166F-4DE0-865F-C3D026592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4434"/>
            <a:ext cx="10396883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latin typeface="Comic Sans MS" panose="030F0702030302020204" pitchFamily="66" charset="0"/>
              </a:rPr>
              <a:t>The goal of Title I is to provide extra instructional services and activities To support students identified as failing or most at risk of failing the state’s challenging performance standards in mathematics, reading and writing.</a:t>
            </a:r>
          </a:p>
          <a:p>
            <a:endParaRPr lang="en-US" dirty="0"/>
          </a:p>
        </p:txBody>
      </p:sp>
      <p:pic>
        <p:nvPicPr>
          <p:cNvPr id="5" name="Picture 4" descr="A child sitting at a table&#10;&#10;Description automatically generated">
            <a:extLst>
              <a:ext uri="{FF2B5EF4-FFF2-40B4-BE49-F238E27FC236}">
                <a16:creationId xmlns:a16="http://schemas.microsoft.com/office/drawing/2014/main" id="{37CF1A08-46FA-44F9-B3F3-8BF73748E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96350" y="4408100"/>
            <a:ext cx="3309850" cy="1764100"/>
          </a:xfrm>
          <a:prstGeom prst="rect">
            <a:avLst/>
          </a:prstGeom>
          <a:ln w="82550">
            <a:solidFill>
              <a:srgbClr val="92D050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C1EA82-49DA-4A40-9790-6952CB9C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246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What is our Goal?</a:t>
            </a:r>
          </a:p>
        </p:txBody>
      </p:sp>
    </p:spTree>
    <p:extLst>
      <p:ext uri="{BB962C8B-B14F-4D97-AF65-F5344CB8AC3E}">
        <p14:creationId xmlns:p14="http://schemas.microsoft.com/office/powerpoint/2010/main" val="341698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40784B-E6E6-46C6-AE44-3D3EB4B6E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4029" y="181495"/>
            <a:ext cx="9493135" cy="13716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omic Sans MS" panose="030F0702030302020204" pitchFamily="66" charset="0"/>
              </a:rPr>
              <a:t>What Will Title I Do For My Student?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B656CE-46BD-46F0-8A2F-FCA74A1F381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781695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omic Sans MS" panose="030F0702030302020204" pitchFamily="66" charset="0"/>
              </a:rPr>
              <a:t>The Title I program will provide your student with extra educational assistance beyond the regular classroom when needed.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At Whitman, some of the items supported by Title I include: Literacy and Mathematical Coaches, Reading and Math Intervention teachers,  professional development opportunities for staff, family events, and curriculum materials used to help accelerate learning for students needing additional support.                   </a:t>
            </a:r>
          </a:p>
          <a:p>
            <a:pPr algn="ctr"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53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E4543A8-6FE0-4E9F-9DC5-886ED96CA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47749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How Does Our School Receive Title I Money?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C070A3-00D2-4689-8E18-82BC2120A06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66800"/>
            <a:ext cx="11853949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 cap="small" dirty="0">
                <a:latin typeface="Comic Sans MS" panose="030F0702030302020204" pitchFamily="66" charset="0"/>
              </a:rPr>
              <a:t>First, the federal government </a:t>
            </a:r>
            <a:r>
              <a:rPr lang="en-US" sz="1800" cap="small" dirty="0">
                <a:latin typeface="Comic Sans MS" panose="030F0702030302020204" pitchFamily="66" charset="0"/>
              </a:rPr>
              <a:t>provides</a:t>
            </a:r>
            <a:r>
              <a:rPr lang="en-US" sz="1800" b="1" cap="small" dirty="0">
                <a:latin typeface="Comic Sans MS" panose="030F0702030302020204" pitchFamily="66" charset="0"/>
              </a:rPr>
              <a:t> </a:t>
            </a:r>
            <a:r>
              <a:rPr lang="en-US" sz="1800" cap="small" dirty="0">
                <a:latin typeface="Comic Sans MS" panose="030F0702030302020204" pitchFamily="66" charset="0"/>
              </a:rPr>
              <a:t>funding to each state.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cap="small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800" b="1" cap="small" dirty="0">
                <a:latin typeface="Comic Sans MS" panose="030F0702030302020204" pitchFamily="66" charset="0"/>
              </a:rPr>
              <a:t>Then</a:t>
            </a:r>
            <a:r>
              <a:rPr lang="en-US" sz="1800" cap="small" dirty="0">
                <a:latin typeface="Comic Sans MS" panose="030F0702030302020204" pitchFamily="66" charset="0"/>
              </a:rPr>
              <a:t>, each </a:t>
            </a:r>
            <a:r>
              <a:rPr lang="en-US" sz="1800" b="1" cap="small" dirty="0">
                <a:latin typeface="Comic Sans MS" panose="030F0702030302020204" pitchFamily="66" charset="0"/>
              </a:rPr>
              <a:t>State Educational Agency </a:t>
            </a:r>
            <a:r>
              <a:rPr lang="en-US" sz="1800" cap="small" dirty="0">
                <a:latin typeface="Comic Sans MS" panose="030F0702030302020204" pitchFamily="66" charset="0"/>
              </a:rPr>
              <a:t>sends money to its school districts. How much money each school receives is determined by the number of low-income students attending that school.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cap="small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800" b="1" cap="small" dirty="0">
                <a:latin typeface="Comic Sans MS" panose="030F0702030302020204" pitchFamily="66" charset="0"/>
              </a:rPr>
              <a:t>Finally, Title I schools:</a:t>
            </a:r>
            <a:r>
              <a:rPr lang="en-US" sz="1800" cap="small" dirty="0">
                <a:latin typeface="Comic Sans MS" panose="030F0702030302020204" pitchFamily="66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cap="small" dirty="0">
                <a:latin typeface="Comic Sans MS" panose="030F0702030302020204" pitchFamily="66" charset="0"/>
              </a:rPr>
              <a:t>Identify the students at their school who need the most educational assistance based on the criteria that school has chosen. Students do NOT have to be from low-income families to receive Title I services.</a:t>
            </a:r>
          </a:p>
          <a:p>
            <a:pPr lvl="1">
              <a:lnSpc>
                <a:spcPct val="80000"/>
              </a:lnSpc>
            </a:pPr>
            <a:r>
              <a:rPr lang="en-US" sz="1600" cap="small" dirty="0">
                <a:latin typeface="Comic Sans MS" panose="030F0702030302020204" pitchFamily="66" charset="0"/>
              </a:rPr>
              <a:t>Set goals for improving the skills of educationally disadvantaged students at their school. </a:t>
            </a:r>
          </a:p>
          <a:p>
            <a:pPr lvl="1">
              <a:lnSpc>
                <a:spcPct val="80000"/>
              </a:lnSpc>
            </a:pPr>
            <a:r>
              <a:rPr lang="en-US" sz="1600" cap="small" dirty="0">
                <a:latin typeface="Comic Sans MS" panose="030F0702030302020204" pitchFamily="66" charset="0"/>
              </a:rPr>
              <a:t>Measure student progress to determine the success of the Title I program for each student.</a:t>
            </a:r>
          </a:p>
          <a:p>
            <a:pPr lvl="1">
              <a:lnSpc>
                <a:spcPct val="80000"/>
              </a:lnSpc>
            </a:pPr>
            <a:r>
              <a:rPr lang="en-US" sz="1600" cap="small" dirty="0">
                <a:latin typeface="Comic Sans MS" panose="030F0702030302020204" pitchFamily="66" charset="0"/>
              </a:rPr>
              <a:t>Develop programs for each individual student in order to support/supplement regular classroom instruction.</a:t>
            </a:r>
          </a:p>
        </p:txBody>
      </p:sp>
    </p:spTree>
    <p:extLst>
      <p:ext uri="{BB962C8B-B14F-4D97-AF65-F5344CB8AC3E}">
        <p14:creationId xmlns:p14="http://schemas.microsoft.com/office/powerpoint/2010/main" val="41137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FD5FE75-516D-43C8-A623-F11702480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479" y="264621"/>
            <a:ext cx="8966661" cy="13716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At Whitman our Title I programs help support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6DC715-1E3B-4CCC-8E94-7B5D87DFC1AA}"/>
              </a:ext>
            </a:extLst>
          </p:cNvPr>
          <p:cNvSpPr txBox="1">
            <a:spLocks noChangeArrowheads="1"/>
          </p:cNvSpPr>
          <p:nvPr/>
        </p:nvSpPr>
        <p:spPr>
          <a:xfrm>
            <a:off x="1670859" y="1371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ic Sans MS" panose="030F0702030302020204" pitchFamily="66" charset="0"/>
              </a:rPr>
              <a:t>Extra time for teaching students the skills they need.         </a:t>
            </a:r>
          </a:p>
          <a:p>
            <a:r>
              <a:rPr lang="en-US" dirty="0">
                <a:latin typeface="Comic Sans MS" panose="030F0702030302020204" pitchFamily="66" charset="0"/>
              </a:rPr>
              <a:t>A variety of teaching methods.</a:t>
            </a:r>
          </a:p>
          <a:p>
            <a:r>
              <a:rPr lang="en-US" dirty="0">
                <a:latin typeface="Comic Sans MS" panose="030F0702030302020204" pitchFamily="66" charset="0"/>
              </a:rPr>
              <a:t>An individualized program for many students.</a:t>
            </a:r>
          </a:p>
          <a:p>
            <a:r>
              <a:rPr lang="en-US" dirty="0">
                <a:latin typeface="Comic Sans MS" panose="030F0702030302020204" pitchFamily="66" charset="0"/>
              </a:rPr>
              <a:t>Additional teaching materials which supplement a student’s regular instruction.</a:t>
            </a:r>
          </a:p>
        </p:txBody>
      </p:sp>
    </p:spTree>
    <p:extLst>
      <p:ext uri="{BB962C8B-B14F-4D97-AF65-F5344CB8AC3E}">
        <p14:creationId xmlns:p14="http://schemas.microsoft.com/office/powerpoint/2010/main" val="30193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3A2C681-9CC5-48E1-B6B1-223C723E6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862" y="281248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Parents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3579E0-CBB4-498B-8683-A6B3B83C3A1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71600"/>
            <a:ext cx="111556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dirty="0">
                <a:latin typeface="Comic Sans MS" panose="030F0702030302020204" pitchFamily="66" charset="0"/>
              </a:rPr>
              <a:t>You can support the success of your student in school more than any teacher or federal program.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cap="small" dirty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cap="small" dirty="0">
                <a:latin typeface="Comic Sans MS" panose="030F0702030302020204" pitchFamily="66" charset="0"/>
              </a:rPr>
              <a:t>     </a:t>
            </a:r>
            <a:r>
              <a:rPr lang="en-US" cap="small" dirty="0">
                <a:latin typeface="Comic Sans MS" panose="030F0702030302020204" pitchFamily="66" charset="0"/>
              </a:rPr>
              <a:t>Serve as a role model, showing your student that you support his/her education.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cap="small" dirty="0">
              <a:latin typeface="Comic Sans MS" panose="030F0702030302020204" pitchFamily="66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cap="small" dirty="0">
                <a:latin typeface="Comic Sans MS" panose="030F0702030302020204" pitchFamily="66" charset="0"/>
              </a:rPr>
              <a:t>Assure your child that you are aware of you’re their progress at School; and show how important that progress is to you.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cap="small" dirty="0">
              <a:latin typeface="Comic Sans MS" panose="030F0702030302020204" pitchFamily="66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cap="small" dirty="0">
                <a:latin typeface="Comic Sans MS" panose="030F0702030302020204" pitchFamily="66" charset="0"/>
              </a:rPr>
              <a:t> Partner with the school to help support your child’s success. </a:t>
            </a:r>
          </a:p>
        </p:txBody>
      </p:sp>
    </p:spTree>
    <p:extLst>
      <p:ext uri="{BB962C8B-B14F-4D97-AF65-F5344CB8AC3E}">
        <p14:creationId xmlns:p14="http://schemas.microsoft.com/office/powerpoint/2010/main" val="40487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589ED89-5C3C-4EA3-A831-1F4255C9C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3253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Parents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4ADBE3-BFC4-4565-A570-39B82F3D140E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314326"/>
            <a:ext cx="10956175" cy="5348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Research shows: 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>
                <a:latin typeface="Comic Sans MS" panose="030F0702030302020204" pitchFamily="66" charset="0"/>
              </a:rPr>
              <a:t>A student’s success in school depends a great deal upon how much their parents get involved in their education. You can partner with the school by: 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Comic Sans MS" panose="030F0702030302020204" pitchFamily="66" charset="0"/>
              </a:rPr>
              <a:t>Making sure your child is at school on time and attending regularly</a:t>
            </a:r>
            <a:r>
              <a:rPr lang="en-US" sz="1700" dirty="0">
                <a:latin typeface="Comic Sans MS" panose="030F0702030302020204" pitchFamily="66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1700" cap="small" dirty="0">
                <a:latin typeface="Comic Sans MS" panose="030F0702030302020204" pitchFamily="66" charset="0"/>
              </a:rPr>
              <a:t>Supporting school extra-curricular activities.</a:t>
            </a:r>
          </a:p>
          <a:p>
            <a:pPr lvl="1">
              <a:lnSpc>
                <a:spcPct val="80000"/>
              </a:lnSpc>
            </a:pPr>
            <a:r>
              <a:rPr lang="en-US" sz="1700" cap="small" dirty="0">
                <a:latin typeface="Comic Sans MS" panose="030F0702030302020204" pitchFamily="66" charset="0"/>
              </a:rPr>
              <a:t>Volunteering at the school.</a:t>
            </a:r>
          </a:p>
          <a:p>
            <a:pPr lvl="1">
              <a:lnSpc>
                <a:spcPct val="80000"/>
              </a:lnSpc>
            </a:pPr>
            <a:r>
              <a:rPr lang="en-US" sz="1700" cap="small" dirty="0">
                <a:latin typeface="Comic Sans MS" panose="030F0702030302020204" pitchFamily="66" charset="0"/>
              </a:rPr>
              <a:t>Attending parent-teacher conferences.</a:t>
            </a:r>
          </a:p>
          <a:p>
            <a:pPr lvl="1">
              <a:lnSpc>
                <a:spcPct val="80000"/>
              </a:lnSpc>
            </a:pPr>
            <a:r>
              <a:rPr lang="en-US" sz="1700" cap="small" dirty="0">
                <a:latin typeface="Comic Sans MS" panose="030F0702030302020204" pitchFamily="66" charset="0"/>
              </a:rPr>
              <a:t>Communicating with your student’s teacher regularly, by writing notes, telephoning the school, etc..</a:t>
            </a:r>
          </a:p>
          <a:p>
            <a:pPr lvl="1">
              <a:lnSpc>
                <a:spcPct val="80000"/>
              </a:lnSpc>
            </a:pPr>
            <a:r>
              <a:rPr lang="en-US" sz="1700" cap="small" dirty="0">
                <a:latin typeface="Comic Sans MS" panose="030F0702030302020204" pitchFamily="66" charset="0"/>
              </a:rPr>
              <a:t>Keeping your student’s teacher informed about events in his or her life which may affect his/her performance at school.</a:t>
            </a:r>
          </a:p>
          <a:p>
            <a:pPr lvl="1">
              <a:lnSpc>
                <a:spcPct val="80000"/>
              </a:lnSpc>
            </a:pPr>
            <a:r>
              <a:rPr lang="en-US" sz="1700" cap="small" dirty="0">
                <a:latin typeface="Comic Sans MS" panose="030F0702030302020204" pitchFamily="66" charset="0"/>
              </a:rPr>
              <a:t>Discussing with your student’s teacher and parent organizations other ideas for parent involvement.</a:t>
            </a:r>
          </a:p>
          <a:p>
            <a:pPr lvl="1">
              <a:lnSpc>
                <a:spcPct val="80000"/>
              </a:lnSpc>
            </a:pPr>
            <a:r>
              <a:rPr lang="en-US" sz="1700" cap="small" dirty="0">
                <a:latin typeface="Comic Sans MS" panose="030F0702030302020204" pitchFamily="66" charset="0"/>
              </a:rPr>
              <a:t>Actively discussing his/her school day each evening.</a:t>
            </a:r>
          </a:p>
          <a:p>
            <a:pPr lvl="1">
              <a:lnSpc>
                <a:spcPct val="80000"/>
              </a:lnSpc>
            </a:pPr>
            <a:r>
              <a:rPr lang="en-US" sz="1700" cap="small" dirty="0">
                <a:latin typeface="Comic Sans MS" panose="030F0702030302020204" pitchFamily="66" charset="0"/>
              </a:rPr>
              <a:t>Making it a point to read together every day.</a:t>
            </a:r>
          </a:p>
        </p:txBody>
      </p:sp>
    </p:spTree>
    <p:extLst>
      <p:ext uri="{BB962C8B-B14F-4D97-AF65-F5344CB8AC3E}">
        <p14:creationId xmlns:p14="http://schemas.microsoft.com/office/powerpoint/2010/main" val="3401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5D34-4B90-46F7-A4ED-1110AE58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School Improvement: What are we working on this year to support your child.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5F00-D7A3-4E08-B82A-46C3C86E8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>
                <a:latin typeface="New Times Roman"/>
              </a:rPr>
              <a:t>Create a Building Wide Positive Incentive program with the focus on relationships</a:t>
            </a:r>
          </a:p>
          <a:p>
            <a:pPr marL="457200" indent="-457200">
              <a:buAutoNum type="arabicPeriod"/>
            </a:pPr>
            <a:r>
              <a:rPr lang="en-US" dirty="0">
                <a:latin typeface="New Times Roman"/>
              </a:rPr>
              <a:t>Implement a Building Wide Achievement Team format to help support student growth in reading and Math</a:t>
            </a:r>
          </a:p>
          <a:p>
            <a:pPr marL="457200" indent="-457200">
              <a:buAutoNum type="arabicPeriod"/>
            </a:pPr>
            <a:r>
              <a:rPr lang="en-US" dirty="0">
                <a:latin typeface="New Times Roman"/>
              </a:rPr>
              <a:t>Implement a Building Wide Strategy of using Notetaking to help students process their thinking</a:t>
            </a:r>
          </a:p>
          <a:p>
            <a:pPr marL="457200" indent="-457200">
              <a:buAutoNum type="arabicPeriod"/>
            </a:pPr>
            <a:r>
              <a:rPr lang="en-US" dirty="0">
                <a:latin typeface="New Times Roman"/>
              </a:rPr>
              <a:t>Implement a building wide instructional model using technology</a:t>
            </a:r>
          </a:p>
          <a:p>
            <a:pPr marL="457200" indent="-457200">
              <a:buAutoNum type="arabicPeriod"/>
            </a:pPr>
            <a:endParaRPr lang="en-US" dirty="0">
              <a:latin typeface="New Times Roman"/>
            </a:endParaRPr>
          </a:p>
          <a:p>
            <a:pPr marL="457200" indent="-457200">
              <a:buAutoNum type="arabicPeriod"/>
            </a:pPr>
            <a:endParaRPr lang="en-US" dirty="0"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2349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150</TotalTime>
  <Words>633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Abadi</vt:lpstr>
      <vt:lpstr>Arial</vt:lpstr>
      <vt:lpstr>Comic Sans MS</vt:lpstr>
      <vt:lpstr>Impact</vt:lpstr>
      <vt:lpstr>New Times Roman</vt:lpstr>
      <vt:lpstr>Wingdings</vt:lpstr>
      <vt:lpstr>Main Event</vt:lpstr>
      <vt:lpstr>PowerPoint Presentation</vt:lpstr>
      <vt:lpstr>PowerPoint Presentation</vt:lpstr>
      <vt:lpstr>What is our Goal?</vt:lpstr>
      <vt:lpstr>What Will Title I Do For My Student? </vt:lpstr>
      <vt:lpstr>How Does Our School Receive Title I Money? </vt:lpstr>
      <vt:lpstr>At Whitman our Title I programs help support</vt:lpstr>
      <vt:lpstr>Parents</vt:lpstr>
      <vt:lpstr>Parents</vt:lpstr>
      <vt:lpstr>School Improvement: What are we working on this year to support your child.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Comfort</dc:creator>
  <cp:lastModifiedBy>Jody Schmidt</cp:lastModifiedBy>
  <cp:revision>9</cp:revision>
  <dcterms:created xsi:type="dcterms:W3CDTF">2020-10-15T16:53:32Z</dcterms:created>
  <dcterms:modified xsi:type="dcterms:W3CDTF">2020-11-12T17:47:52Z</dcterms:modified>
</cp:coreProperties>
</file>