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ink/ink1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4"/>
  </p:sldMasterIdLst>
  <p:sldIdLst>
    <p:sldId id="256" r:id="rId5"/>
    <p:sldId id="257" r:id="rId6"/>
    <p:sldId id="258" r:id="rId7"/>
    <p:sldId id="264" r:id="rId8"/>
    <p:sldId id="259" r:id="rId9"/>
    <p:sldId id="260" r:id="rId10"/>
    <p:sldId id="261" r:id="rId11"/>
    <p:sldId id="262" r:id="rId12"/>
    <p:sldId id="26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7B0BD3-562F-4218-B913-688322ACBE99}" v="534" dt="2020-06-10T18:19:36.301"/>
    <p1510:client id="{488EF1AE-916D-8CB3-827B-D23A9B8BE32D}" v="41" dt="2020-06-10T16:15:55.4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2" Type="http://schemas.openxmlformats.org/officeDocument/2006/relationships/image" Target="../media/image8.svg"/><Relationship Id="rId1" Type="http://schemas.openxmlformats.org/officeDocument/2006/relationships/image" Target="../media/image15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1F264F-C38C-457F-A2A9-8C82B147BBA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7081A770-BD73-47D4-9A5C-A6CC4881D69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Calibri"/>
              <a:cs typeface="Calibri"/>
            </a:rPr>
            <a:t>2:30-3:00) we show up at the radio station/zoom meeting and get ready.   </a:t>
          </a:r>
          <a:endParaRPr lang="en-US" b="0" i="0" u="none" strike="noStrike" cap="none" baseline="0" noProof="0" dirty="0">
            <a:solidFill>
              <a:srgbClr val="010000"/>
            </a:solidFill>
            <a:latin typeface="Calibri"/>
            <a:cs typeface="Calibri"/>
          </a:endParaRPr>
        </a:p>
      </dgm:t>
    </dgm:pt>
    <dgm:pt modelId="{C7E0494F-29E3-473D-9C20-19AC3D8701AA}" type="parTrans" cxnId="{CCACF622-6DC6-499A-9BFF-B5FBD733F4C0}">
      <dgm:prSet/>
      <dgm:spPr/>
      <dgm:t>
        <a:bodyPr/>
        <a:lstStyle/>
        <a:p>
          <a:endParaRPr lang="en-US"/>
        </a:p>
      </dgm:t>
    </dgm:pt>
    <dgm:pt modelId="{8950766F-1EF8-455B-9E18-FC7F1E0590E8}" type="sibTrans" cxnId="{CCACF622-6DC6-499A-9BFF-B5FBD733F4C0}">
      <dgm:prSet/>
      <dgm:spPr/>
      <dgm:t>
        <a:bodyPr/>
        <a:lstStyle/>
        <a:p>
          <a:endParaRPr lang="en-US"/>
        </a:p>
      </dgm:t>
    </dgm:pt>
    <dgm:pt modelId="{7124FF75-2EA6-458C-B55E-2AB055FED0F9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 dirty="0">
              <a:latin typeface="Calibri"/>
              <a:cs typeface="Calibri"/>
            </a:rPr>
            <a:t>3:00-~ 3:50) people do their segments and play their songs. With the occasional PSA (public service announcement) </a:t>
          </a:r>
          <a:r>
            <a:rPr lang="en-US" b="0" dirty="0">
              <a:latin typeface="Calibri"/>
              <a:cs typeface="Calibri"/>
            </a:rPr>
            <a:t>and/or show promo </a:t>
          </a:r>
        </a:p>
      </dgm:t>
    </dgm:pt>
    <dgm:pt modelId="{6FB82F51-9D07-400D-9975-E4DD974B37F9}" type="parTrans" cxnId="{D059C197-D3C3-4F27-9547-25550923CF4D}">
      <dgm:prSet/>
      <dgm:spPr/>
      <dgm:t>
        <a:bodyPr/>
        <a:lstStyle/>
        <a:p>
          <a:endParaRPr lang="en-US"/>
        </a:p>
      </dgm:t>
    </dgm:pt>
    <dgm:pt modelId="{3329562A-426C-47D2-9C3F-507009106DF8}" type="sibTrans" cxnId="{D059C197-D3C3-4F27-9547-25550923CF4D}">
      <dgm:prSet/>
      <dgm:spPr/>
      <dgm:t>
        <a:bodyPr/>
        <a:lstStyle/>
        <a:p>
          <a:endParaRPr lang="en-US"/>
        </a:p>
      </dgm:t>
    </dgm:pt>
    <dgm:pt modelId="{319B7DF1-36FD-4D3D-8D2A-33CB16363F8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Calibri"/>
              <a:cs typeface="Calibri"/>
            </a:rPr>
            <a:t>3:50 – 4:00) we usually have some time left over, during which we tell jokes and riddles and/or play more songs.       </a:t>
          </a:r>
        </a:p>
      </dgm:t>
    </dgm:pt>
    <dgm:pt modelId="{A7E7ABFA-7EE2-44B3-AC6B-EDF550843F53}" type="parTrans" cxnId="{E8D6F0F3-9001-45E6-B886-2C1B0F46D4E6}">
      <dgm:prSet/>
      <dgm:spPr/>
      <dgm:t>
        <a:bodyPr/>
        <a:lstStyle/>
        <a:p>
          <a:endParaRPr lang="en-US"/>
        </a:p>
      </dgm:t>
    </dgm:pt>
    <dgm:pt modelId="{59AD27A7-5C59-461B-BA15-C5159852DFEC}" type="sibTrans" cxnId="{E8D6F0F3-9001-45E6-B886-2C1B0F46D4E6}">
      <dgm:prSet/>
      <dgm:spPr/>
      <dgm:t>
        <a:bodyPr/>
        <a:lstStyle/>
        <a:p>
          <a:endParaRPr lang="en-US"/>
        </a:p>
      </dgm:t>
    </dgm:pt>
    <dgm:pt modelId="{B7DA5F99-D73F-4FB1-B59A-FE3EA7B408D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Calibri"/>
              <a:cs typeface="Calibri"/>
            </a:rPr>
            <a:t>4:00) wrap up/going home  </a:t>
          </a:r>
          <a:r>
            <a:rPr lang="en-US" dirty="0"/>
            <a:t>                                            </a:t>
          </a:r>
        </a:p>
      </dgm:t>
    </dgm:pt>
    <dgm:pt modelId="{F284564D-7270-4C29-A81E-632C6E81B01B}" type="parTrans" cxnId="{012EE85A-3473-4240-B68F-73C4F5AD2AC1}">
      <dgm:prSet/>
      <dgm:spPr/>
      <dgm:t>
        <a:bodyPr/>
        <a:lstStyle/>
        <a:p>
          <a:endParaRPr lang="en-US"/>
        </a:p>
      </dgm:t>
    </dgm:pt>
    <dgm:pt modelId="{5F951415-201C-4C2F-B339-9845202B75C5}" type="sibTrans" cxnId="{012EE85A-3473-4240-B68F-73C4F5AD2AC1}">
      <dgm:prSet/>
      <dgm:spPr/>
      <dgm:t>
        <a:bodyPr/>
        <a:lstStyle/>
        <a:p>
          <a:endParaRPr lang="en-US"/>
        </a:p>
      </dgm:t>
    </dgm:pt>
    <dgm:pt modelId="{8AD0D95E-FF25-4271-9330-10E82D2416C2}" type="pres">
      <dgm:prSet presAssocID="{C01F264F-C38C-457F-A2A9-8C82B147BBA7}" presName="root" presStyleCnt="0">
        <dgm:presLayoutVars>
          <dgm:dir/>
          <dgm:resizeHandles val="exact"/>
        </dgm:presLayoutVars>
      </dgm:prSet>
      <dgm:spPr/>
    </dgm:pt>
    <dgm:pt modelId="{EBFAE6C8-D287-40F2-9415-CCD36DC9243E}" type="pres">
      <dgm:prSet presAssocID="{7081A770-BD73-47D4-9A5C-A6CC4881D697}" presName="compNode" presStyleCnt="0"/>
      <dgm:spPr/>
    </dgm:pt>
    <dgm:pt modelId="{54B33755-88B9-4E69-B8BA-3F2DA27A22F8}" type="pres">
      <dgm:prSet presAssocID="{7081A770-BD73-47D4-9A5C-A6CC4881D697}" presName="bgRect" presStyleLbl="bgShp" presStyleIdx="0" presStyleCnt="4"/>
      <dgm:spPr/>
    </dgm:pt>
    <dgm:pt modelId="{AC6A6723-7AEB-4689-B036-23A21309B4CB}" type="pres">
      <dgm:prSet presAssocID="{7081A770-BD73-47D4-9A5C-A6CC4881D69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ngerprint"/>
        </a:ext>
      </dgm:extLst>
    </dgm:pt>
    <dgm:pt modelId="{50EA626C-A977-4425-9EB9-D5829DEB99DA}" type="pres">
      <dgm:prSet presAssocID="{7081A770-BD73-47D4-9A5C-A6CC4881D697}" presName="spaceRect" presStyleCnt="0"/>
      <dgm:spPr/>
    </dgm:pt>
    <dgm:pt modelId="{CB75DBA3-E9F9-4211-A07D-173090FF0405}" type="pres">
      <dgm:prSet presAssocID="{7081A770-BD73-47D4-9A5C-A6CC4881D697}" presName="parTx" presStyleLbl="revTx" presStyleIdx="0" presStyleCnt="4">
        <dgm:presLayoutVars>
          <dgm:chMax val="0"/>
          <dgm:chPref val="0"/>
        </dgm:presLayoutVars>
      </dgm:prSet>
      <dgm:spPr/>
    </dgm:pt>
    <dgm:pt modelId="{E9D2D587-A3F9-4343-850C-42A104AF1CA9}" type="pres">
      <dgm:prSet presAssocID="{8950766F-1EF8-455B-9E18-FC7F1E0590E8}" presName="sibTrans" presStyleCnt="0"/>
      <dgm:spPr/>
    </dgm:pt>
    <dgm:pt modelId="{C853D5C4-28E6-4C94-AA10-B1E5561625D1}" type="pres">
      <dgm:prSet presAssocID="{7124FF75-2EA6-458C-B55E-2AB055FED0F9}" presName="compNode" presStyleCnt="0"/>
      <dgm:spPr/>
    </dgm:pt>
    <dgm:pt modelId="{50204353-C596-4B0A-821B-3EBAA3656515}" type="pres">
      <dgm:prSet presAssocID="{7124FF75-2EA6-458C-B55E-2AB055FED0F9}" presName="bgRect" presStyleLbl="bgShp" presStyleIdx="1" presStyleCnt="4"/>
      <dgm:spPr/>
    </dgm:pt>
    <dgm:pt modelId="{3C8A25E3-032F-410C-B9A9-463917015009}" type="pres">
      <dgm:prSet presAssocID="{7124FF75-2EA6-458C-B55E-2AB055FED0F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sed Caption"/>
        </a:ext>
      </dgm:extLst>
    </dgm:pt>
    <dgm:pt modelId="{8B0EBDE2-5A08-4EB8-9649-A72606C1A209}" type="pres">
      <dgm:prSet presAssocID="{7124FF75-2EA6-458C-B55E-2AB055FED0F9}" presName="spaceRect" presStyleCnt="0"/>
      <dgm:spPr/>
    </dgm:pt>
    <dgm:pt modelId="{1A8B57B2-2CED-4286-BE90-6226ADCA863D}" type="pres">
      <dgm:prSet presAssocID="{7124FF75-2EA6-458C-B55E-2AB055FED0F9}" presName="parTx" presStyleLbl="revTx" presStyleIdx="1" presStyleCnt="4">
        <dgm:presLayoutVars>
          <dgm:chMax val="0"/>
          <dgm:chPref val="0"/>
        </dgm:presLayoutVars>
      </dgm:prSet>
      <dgm:spPr/>
    </dgm:pt>
    <dgm:pt modelId="{863DE1B6-B853-438F-A4BC-32367E1C3FDC}" type="pres">
      <dgm:prSet presAssocID="{3329562A-426C-47D2-9C3F-507009106DF8}" presName="sibTrans" presStyleCnt="0"/>
      <dgm:spPr/>
    </dgm:pt>
    <dgm:pt modelId="{E92ACD59-0439-41C2-B2EB-64BF33E85010}" type="pres">
      <dgm:prSet presAssocID="{319B7DF1-36FD-4D3D-8D2A-33CB16363F8A}" presName="compNode" presStyleCnt="0"/>
      <dgm:spPr/>
    </dgm:pt>
    <dgm:pt modelId="{8F367CA3-8C34-4C14-B44D-433ABFF9CA87}" type="pres">
      <dgm:prSet presAssocID="{319B7DF1-36FD-4D3D-8D2A-33CB16363F8A}" presName="bgRect" presStyleLbl="bgShp" presStyleIdx="2" presStyleCnt="4"/>
      <dgm:spPr/>
    </dgm:pt>
    <dgm:pt modelId="{250D8365-AB4B-498B-9908-483BBE06CCFD}" type="pres">
      <dgm:prSet presAssocID="{319B7DF1-36FD-4D3D-8D2A-33CB16363F8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ryboard"/>
        </a:ext>
      </dgm:extLst>
    </dgm:pt>
    <dgm:pt modelId="{6AC4E41E-7ACA-482E-A68B-73A80C499E61}" type="pres">
      <dgm:prSet presAssocID="{319B7DF1-36FD-4D3D-8D2A-33CB16363F8A}" presName="spaceRect" presStyleCnt="0"/>
      <dgm:spPr/>
    </dgm:pt>
    <dgm:pt modelId="{C926C467-6B98-4C40-B8AD-579713DEFE02}" type="pres">
      <dgm:prSet presAssocID="{319B7DF1-36FD-4D3D-8D2A-33CB16363F8A}" presName="parTx" presStyleLbl="revTx" presStyleIdx="2" presStyleCnt="4">
        <dgm:presLayoutVars>
          <dgm:chMax val="0"/>
          <dgm:chPref val="0"/>
        </dgm:presLayoutVars>
      </dgm:prSet>
      <dgm:spPr/>
    </dgm:pt>
    <dgm:pt modelId="{F9965C19-B4D3-43A5-93CE-798C6ECD3CC9}" type="pres">
      <dgm:prSet presAssocID="{59AD27A7-5C59-461B-BA15-C5159852DFEC}" presName="sibTrans" presStyleCnt="0"/>
      <dgm:spPr/>
    </dgm:pt>
    <dgm:pt modelId="{76AE0E0F-C12A-4AD3-B642-E2EDCAFE510C}" type="pres">
      <dgm:prSet presAssocID="{B7DA5F99-D73F-4FB1-B59A-FE3EA7B408D8}" presName="compNode" presStyleCnt="0"/>
      <dgm:spPr/>
    </dgm:pt>
    <dgm:pt modelId="{2C434B8D-00AD-41F6-A0BA-1DB1E95E42FB}" type="pres">
      <dgm:prSet presAssocID="{B7DA5F99-D73F-4FB1-B59A-FE3EA7B408D8}" presName="bgRect" presStyleLbl="bgShp" presStyleIdx="3" presStyleCnt="4"/>
      <dgm:spPr/>
    </dgm:pt>
    <dgm:pt modelId="{6539437A-7224-4F0E-B74D-6CBEF8E84D10}" type="pres">
      <dgm:prSet presAssocID="{B7DA5F99-D73F-4FB1-B59A-FE3EA7B408D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op"/>
        </a:ext>
      </dgm:extLst>
    </dgm:pt>
    <dgm:pt modelId="{45B37618-80AB-41DD-9B71-AA160E088C58}" type="pres">
      <dgm:prSet presAssocID="{B7DA5F99-D73F-4FB1-B59A-FE3EA7B408D8}" presName="spaceRect" presStyleCnt="0"/>
      <dgm:spPr/>
    </dgm:pt>
    <dgm:pt modelId="{6EABF830-845D-4208-9FFF-738E16CF1809}" type="pres">
      <dgm:prSet presAssocID="{B7DA5F99-D73F-4FB1-B59A-FE3EA7B408D8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CCACF622-6DC6-499A-9BFF-B5FBD733F4C0}" srcId="{C01F264F-C38C-457F-A2A9-8C82B147BBA7}" destId="{7081A770-BD73-47D4-9A5C-A6CC4881D697}" srcOrd="0" destOrd="0" parTransId="{C7E0494F-29E3-473D-9C20-19AC3D8701AA}" sibTransId="{8950766F-1EF8-455B-9E18-FC7F1E0590E8}"/>
    <dgm:cxn modelId="{BA321C38-470E-4486-8B99-FAD20DB92AB0}" type="presOf" srcId="{319B7DF1-36FD-4D3D-8D2A-33CB16363F8A}" destId="{C926C467-6B98-4C40-B8AD-579713DEFE02}" srcOrd="0" destOrd="0" presId="urn:microsoft.com/office/officeart/2018/2/layout/IconVerticalSolidList"/>
    <dgm:cxn modelId="{49A01939-B790-4DA6-B6AC-8E53A3197309}" type="presOf" srcId="{7124FF75-2EA6-458C-B55E-2AB055FED0F9}" destId="{1A8B57B2-2CED-4286-BE90-6226ADCA863D}" srcOrd="0" destOrd="0" presId="urn:microsoft.com/office/officeart/2018/2/layout/IconVerticalSolidList"/>
    <dgm:cxn modelId="{87067339-0411-4845-8425-D5A76B17DBD5}" type="presOf" srcId="{B7DA5F99-D73F-4FB1-B59A-FE3EA7B408D8}" destId="{6EABF830-845D-4208-9FFF-738E16CF1809}" srcOrd="0" destOrd="0" presId="urn:microsoft.com/office/officeart/2018/2/layout/IconVerticalSolidList"/>
    <dgm:cxn modelId="{012EE85A-3473-4240-B68F-73C4F5AD2AC1}" srcId="{C01F264F-C38C-457F-A2A9-8C82B147BBA7}" destId="{B7DA5F99-D73F-4FB1-B59A-FE3EA7B408D8}" srcOrd="3" destOrd="0" parTransId="{F284564D-7270-4C29-A81E-632C6E81B01B}" sibTransId="{5F951415-201C-4C2F-B339-9845202B75C5}"/>
    <dgm:cxn modelId="{4B4D0D89-CF75-429E-B800-3BC76E9863E5}" type="presOf" srcId="{7081A770-BD73-47D4-9A5C-A6CC4881D697}" destId="{CB75DBA3-E9F9-4211-A07D-173090FF0405}" srcOrd="0" destOrd="0" presId="urn:microsoft.com/office/officeart/2018/2/layout/IconVerticalSolidList"/>
    <dgm:cxn modelId="{D059C197-D3C3-4F27-9547-25550923CF4D}" srcId="{C01F264F-C38C-457F-A2A9-8C82B147BBA7}" destId="{7124FF75-2EA6-458C-B55E-2AB055FED0F9}" srcOrd="1" destOrd="0" parTransId="{6FB82F51-9D07-400D-9975-E4DD974B37F9}" sibTransId="{3329562A-426C-47D2-9C3F-507009106DF8}"/>
    <dgm:cxn modelId="{6DDCACD2-E0B6-4DA9-95D6-7EAE32000488}" type="presOf" srcId="{C01F264F-C38C-457F-A2A9-8C82B147BBA7}" destId="{8AD0D95E-FF25-4271-9330-10E82D2416C2}" srcOrd="0" destOrd="0" presId="urn:microsoft.com/office/officeart/2018/2/layout/IconVerticalSolidList"/>
    <dgm:cxn modelId="{E8D6F0F3-9001-45E6-B886-2C1B0F46D4E6}" srcId="{C01F264F-C38C-457F-A2A9-8C82B147BBA7}" destId="{319B7DF1-36FD-4D3D-8D2A-33CB16363F8A}" srcOrd="2" destOrd="0" parTransId="{A7E7ABFA-7EE2-44B3-AC6B-EDF550843F53}" sibTransId="{59AD27A7-5C59-461B-BA15-C5159852DFEC}"/>
    <dgm:cxn modelId="{66989483-3051-472D-87EE-6098768997A1}" type="presParOf" srcId="{8AD0D95E-FF25-4271-9330-10E82D2416C2}" destId="{EBFAE6C8-D287-40F2-9415-CCD36DC9243E}" srcOrd="0" destOrd="0" presId="urn:microsoft.com/office/officeart/2018/2/layout/IconVerticalSolidList"/>
    <dgm:cxn modelId="{BEF16AAB-2D84-48D8-AEAE-07CB7339D3A8}" type="presParOf" srcId="{EBFAE6C8-D287-40F2-9415-CCD36DC9243E}" destId="{54B33755-88B9-4E69-B8BA-3F2DA27A22F8}" srcOrd="0" destOrd="0" presId="urn:microsoft.com/office/officeart/2018/2/layout/IconVerticalSolidList"/>
    <dgm:cxn modelId="{DADE3D85-2DB0-48A3-9F89-5FF2427DD87B}" type="presParOf" srcId="{EBFAE6C8-D287-40F2-9415-CCD36DC9243E}" destId="{AC6A6723-7AEB-4689-B036-23A21309B4CB}" srcOrd="1" destOrd="0" presId="urn:microsoft.com/office/officeart/2018/2/layout/IconVerticalSolidList"/>
    <dgm:cxn modelId="{909D83E2-3127-40DA-BFB0-AC155F63E811}" type="presParOf" srcId="{EBFAE6C8-D287-40F2-9415-CCD36DC9243E}" destId="{50EA626C-A977-4425-9EB9-D5829DEB99DA}" srcOrd="2" destOrd="0" presId="urn:microsoft.com/office/officeart/2018/2/layout/IconVerticalSolidList"/>
    <dgm:cxn modelId="{7A7C2253-963B-4E77-9B57-7AB260F035C0}" type="presParOf" srcId="{EBFAE6C8-D287-40F2-9415-CCD36DC9243E}" destId="{CB75DBA3-E9F9-4211-A07D-173090FF0405}" srcOrd="3" destOrd="0" presId="urn:microsoft.com/office/officeart/2018/2/layout/IconVerticalSolidList"/>
    <dgm:cxn modelId="{4E0024F7-E88B-4946-9CF1-210C0FF8DE1C}" type="presParOf" srcId="{8AD0D95E-FF25-4271-9330-10E82D2416C2}" destId="{E9D2D587-A3F9-4343-850C-42A104AF1CA9}" srcOrd="1" destOrd="0" presId="urn:microsoft.com/office/officeart/2018/2/layout/IconVerticalSolidList"/>
    <dgm:cxn modelId="{C25ECA94-C266-49B5-870E-FC7F0128356F}" type="presParOf" srcId="{8AD0D95E-FF25-4271-9330-10E82D2416C2}" destId="{C853D5C4-28E6-4C94-AA10-B1E5561625D1}" srcOrd="2" destOrd="0" presId="urn:microsoft.com/office/officeart/2018/2/layout/IconVerticalSolidList"/>
    <dgm:cxn modelId="{5006D840-58F5-4520-BBFC-DE730AD78A90}" type="presParOf" srcId="{C853D5C4-28E6-4C94-AA10-B1E5561625D1}" destId="{50204353-C596-4B0A-821B-3EBAA3656515}" srcOrd="0" destOrd="0" presId="urn:microsoft.com/office/officeart/2018/2/layout/IconVerticalSolidList"/>
    <dgm:cxn modelId="{FE05E750-2B94-41D6-A91F-1F6E721DDA1C}" type="presParOf" srcId="{C853D5C4-28E6-4C94-AA10-B1E5561625D1}" destId="{3C8A25E3-032F-410C-B9A9-463917015009}" srcOrd="1" destOrd="0" presId="urn:microsoft.com/office/officeart/2018/2/layout/IconVerticalSolidList"/>
    <dgm:cxn modelId="{3E7FB9FF-7B24-4C6E-8C58-E5D208F933FD}" type="presParOf" srcId="{C853D5C4-28E6-4C94-AA10-B1E5561625D1}" destId="{8B0EBDE2-5A08-4EB8-9649-A72606C1A209}" srcOrd="2" destOrd="0" presId="urn:microsoft.com/office/officeart/2018/2/layout/IconVerticalSolidList"/>
    <dgm:cxn modelId="{4EEE7515-9805-44A1-AEDC-1578B2DBD973}" type="presParOf" srcId="{C853D5C4-28E6-4C94-AA10-B1E5561625D1}" destId="{1A8B57B2-2CED-4286-BE90-6226ADCA863D}" srcOrd="3" destOrd="0" presId="urn:microsoft.com/office/officeart/2018/2/layout/IconVerticalSolidList"/>
    <dgm:cxn modelId="{D184F22A-F22F-4437-B8D8-C045704EBA1D}" type="presParOf" srcId="{8AD0D95E-FF25-4271-9330-10E82D2416C2}" destId="{863DE1B6-B853-438F-A4BC-32367E1C3FDC}" srcOrd="3" destOrd="0" presId="urn:microsoft.com/office/officeart/2018/2/layout/IconVerticalSolidList"/>
    <dgm:cxn modelId="{0F537B6F-2C60-439B-8CC6-CF95639E7E66}" type="presParOf" srcId="{8AD0D95E-FF25-4271-9330-10E82D2416C2}" destId="{E92ACD59-0439-41C2-B2EB-64BF33E85010}" srcOrd="4" destOrd="0" presId="urn:microsoft.com/office/officeart/2018/2/layout/IconVerticalSolidList"/>
    <dgm:cxn modelId="{9A3E57DB-44CE-43E2-B06A-6A5710D326D4}" type="presParOf" srcId="{E92ACD59-0439-41C2-B2EB-64BF33E85010}" destId="{8F367CA3-8C34-4C14-B44D-433ABFF9CA87}" srcOrd="0" destOrd="0" presId="urn:microsoft.com/office/officeart/2018/2/layout/IconVerticalSolidList"/>
    <dgm:cxn modelId="{BC405256-76D3-460F-91F8-762FED20F6BD}" type="presParOf" srcId="{E92ACD59-0439-41C2-B2EB-64BF33E85010}" destId="{250D8365-AB4B-498B-9908-483BBE06CCFD}" srcOrd="1" destOrd="0" presId="urn:microsoft.com/office/officeart/2018/2/layout/IconVerticalSolidList"/>
    <dgm:cxn modelId="{DF4E079A-EBCB-4D21-BC1E-027582C02D5A}" type="presParOf" srcId="{E92ACD59-0439-41C2-B2EB-64BF33E85010}" destId="{6AC4E41E-7ACA-482E-A68B-73A80C499E61}" srcOrd="2" destOrd="0" presId="urn:microsoft.com/office/officeart/2018/2/layout/IconVerticalSolidList"/>
    <dgm:cxn modelId="{19B9F8AA-3AE4-4B20-84A8-6724C24991F3}" type="presParOf" srcId="{E92ACD59-0439-41C2-B2EB-64BF33E85010}" destId="{C926C467-6B98-4C40-B8AD-579713DEFE02}" srcOrd="3" destOrd="0" presId="urn:microsoft.com/office/officeart/2018/2/layout/IconVerticalSolidList"/>
    <dgm:cxn modelId="{2F6C3F06-38B6-421E-AA2A-49AFC78B90D1}" type="presParOf" srcId="{8AD0D95E-FF25-4271-9330-10E82D2416C2}" destId="{F9965C19-B4D3-43A5-93CE-798C6ECD3CC9}" srcOrd="5" destOrd="0" presId="urn:microsoft.com/office/officeart/2018/2/layout/IconVerticalSolidList"/>
    <dgm:cxn modelId="{602F6BE9-F6E5-418D-AEB6-36816F3BC4EB}" type="presParOf" srcId="{8AD0D95E-FF25-4271-9330-10E82D2416C2}" destId="{76AE0E0F-C12A-4AD3-B642-E2EDCAFE510C}" srcOrd="6" destOrd="0" presId="urn:microsoft.com/office/officeart/2018/2/layout/IconVerticalSolidList"/>
    <dgm:cxn modelId="{CB66B2F8-244F-412E-83ED-3D7C5290353A}" type="presParOf" srcId="{76AE0E0F-C12A-4AD3-B642-E2EDCAFE510C}" destId="{2C434B8D-00AD-41F6-A0BA-1DB1E95E42FB}" srcOrd="0" destOrd="0" presId="urn:microsoft.com/office/officeart/2018/2/layout/IconVerticalSolidList"/>
    <dgm:cxn modelId="{4C38A8D1-061D-4858-9684-5A1109F06E88}" type="presParOf" srcId="{76AE0E0F-C12A-4AD3-B642-E2EDCAFE510C}" destId="{6539437A-7224-4F0E-B74D-6CBEF8E84D10}" srcOrd="1" destOrd="0" presId="urn:microsoft.com/office/officeart/2018/2/layout/IconVerticalSolidList"/>
    <dgm:cxn modelId="{364C2ADB-1792-4731-BB2C-D6F658F1038A}" type="presParOf" srcId="{76AE0E0F-C12A-4AD3-B642-E2EDCAFE510C}" destId="{45B37618-80AB-41DD-9B71-AA160E088C58}" srcOrd="2" destOrd="0" presId="urn:microsoft.com/office/officeart/2018/2/layout/IconVerticalSolidList"/>
    <dgm:cxn modelId="{2174F4A9-990B-4573-ACD7-FCEBCB137094}" type="presParOf" srcId="{76AE0E0F-C12A-4AD3-B642-E2EDCAFE510C}" destId="{6EABF830-845D-4208-9FFF-738E16CF180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B33755-88B9-4E69-B8BA-3F2DA27A22F8}">
      <dsp:nvSpPr>
        <dsp:cNvPr id="0" name=""/>
        <dsp:cNvSpPr/>
      </dsp:nvSpPr>
      <dsp:spPr>
        <a:xfrm>
          <a:off x="0" y="1893"/>
          <a:ext cx="12156740" cy="95961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6A6723-7AEB-4689-B036-23A21309B4CB}">
      <dsp:nvSpPr>
        <dsp:cNvPr id="0" name=""/>
        <dsp:cNvSpPr/>
      </dsp:nvSpPr>
      <dsp:spPr>
        <a:xfrm>
          <a:off x="290284" y="217807"/>
          <a:ext cx="527789" cy="52778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75DBA3-E9F9-4211-A07D-173090FF0405}">
      <dsp:nvSpPr>
        <dsp:cNvPr id="0" name=""/>
        <dsp:cNvSpPr/>
      </dsp:nvSpPr>
      <dsp:spPr>
        <a:xfrm>
          <a:off x="1108358" y="1893"/>
          <a:ext cx="11048381" cy="959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560" tIns="101560" rIns="101560" bIns="10156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Calibri"/>
              <a:cs typeface="Calibri"/>
            </a:rPr>
            <a:t>2:30-3:00) we show up at the radio station/zoom meeting and get ready.   </a:t>
          </a:r>
          <a:endParaRPr lang="en-US" sz="2200" b="0" i="0" u="none" strike="noStrike" kern="1200" cap="none" baseline="0" noProof="0" dirty="0">
            <a:solidFill>
              <a:srgbClr val="010000"/>
            </a:solidFill>
            <a:latin typeface="Calibri"/>
            <a:cs typeface="Calibri"/>
          </a:endParaRPr>
        </a:p>
      </dsp:txBody>
      <dsp:txXfrm>
        <a:off x="1108358" y="1893"/>
        <a:ext cx="11048381" cy="959618"/>
      </dsp:txXfrm>
    </dsp:sp>
    <dsp:sp modelId="{50204353-C596-4B0A-821B-3EBAA3656515}">
      <dsp:nvSpPr>
        <dsp:cNvPr id="0" name=""/>
        <dsp:cNvSpPr/>
      </dsp:nvSpPr>
      <dsp:spPr>
        <a:xfrm>
          <a:off x="0" y="1201416"/>
          <a:ext cx="12156740" cy="95961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8A25E3-032F-410C-B9A9-463917015009}">
      <dsp:nvSpPr>
        <dsp:cNvPr id="0" name=""/>
        <dsp:cNvSpPr/>
      </dsp:nvSpPr>
      <dsp:spPr>
        <a:xfrm>
          <a:off x="290284" y="1417330"/>
          <a:ext cx="527789" cy="52778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8B57B2-2CED-4286-BE90-6226ADCA863D}">
      <dsp:nvSpPr>
        <dsp:cNvPr id="0" name=""/>
        <dsp:cNvSpPr/>
      </dsp:nvSpPr>
      <dsp:spPr>
        <a:xfrm>
          <a:off x="1108358" y="1201416"/>
          <a:ext cx="11048381" cy="959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560" tIns="101560" rIns="101560" bIns="101560" numCol="1" spcCol="1270" anchor="ctr" anchorCtr="0">
          <a:noAutofit/>
        </a:bodyPr>
        <a:lstStyle/>
        <a:p>
          <a:pPr marL="0" lvl="0" indent="0" algn="l" defTabSz="9779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Calibri"/>
              <a:cs typeface="Calibri"/>
            </a:rPr>
            <a:t>3:00-~ 3:50) people do their segments and play their songs. With the occasional PSA (public service announcement) </a:t>
          </a:r>
          <a:r>
            <a:rPr lang="en-US" sz="2200" b="0" kern="1200" dirty="0">
              <a:latin typeface="Calibri"/>
              <a:cs typeface="Calibri"/>
            </a:rPr>
            <a:t>and/or show promo </a:t>
          </a:r>
        </a:p>
      </dsp:txBody>
      <dsp:txXfrm>
        <a:off x="1108358" y="1201416"/>
        <a:ext cx="11048381" cy="959618"/>
      </dsp:txXfrm>
    </dsp:sp>
    <dsp:sp modelId="{8F367CA3-8C34-4C14-B44D-433ABFF9CA87}">
      <dsp:nvSpPr>
        <dsp:cNvPr id="0" name=""/>
        <dsp:cNvSpPr/>
      </dsp:nvSpPr>
      <dsp:spPr>
        <a:xfrm>
          <a:off x="0" y="2400938"/>
          <a:ext cx="12156740" cy="95961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0D8365-AB4B-498B-9908-483BBE06CCFD}">
      <dsp:nvSpPr>
        <dsp:cNvPr id="0" name=""/>
        <dsp:cNvSpPr/>
      </dsp:nvSpPr>
      <dsp:spPr>
        <a:xfrm>
          <a:off x="290284" y="2616852"/>
          <a:ext cx="527789" cy="52778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26C467-6B98-4C40-B8AD-579713DEFE02}">
      <dsp:nvSpPr>
        <dsp:cNvPr id="0" name=""/>
        <dsp:cNvSpPr/>
      </dsp:nvSpPr>
      <dsp:spPr>
        <a:xfrm>
          <a:off x="1108358" y="2400938"/>
          <a:ext cx="11048381" cy="959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560" tIns="101560" rIns="101560" bIns="10156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Calibri"/>
              <a:cs typeface="Calibri"/>
            </a:rPr>
            <a:t>3:50 – 4:00) we usually have some time left over, during which we tell jokes and riddles and/or play more songs.       </a:t>
          </a:r>
        </a:p>
      </dsp:txBody>
      <dsp:txXfrm>
        <a:off x="1108358" y="2400938"/>
        <a:ext cx="11048381" cy="959618"/>
      </dsp:txXfrm>
    </dsp:sp>
    <dsp:sp modelId="{2C434B8D-00AD-41F6-A0BA-1DB1E95E42FB}">
      <dsp:nvSpPr>
        <dsp:cNvPr id="0" name=""/>
        <dsp:cNvSpPr/>
      </dsp:nvSpPr>
      <dsp:spPr>
        <a:xfrm>
          <a:off x="0" y="3600461"/>
          <a:ext cx="12156740" cy="95961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39437A-7224-4F0E-B74D-6CBEF8E84D10}">
      <dsp:nvSpPr>
        <dsp:cNvPr id="0" name=""/>
        <dsp:cNvSpPr/>
      </dsp:nvSpPr>
      <dsp:spPr>
        <a:xfrm>
          <a:off x="290284" y="3816375"/>
          <a:ext cx="527789" cy="52778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ABF830-845D-4208-9FFF-738E16CF1809}">
      <dsp:nvSpPr>
        <dsp:cNvPr id="0" name=""/>
        <dsp:cNvSpPr/>
      </dsp:nvSpPr>
      <dsp:spPr>
        <a:xfrm>
          <a:off x="1108358" y="3600461"/>
          <a:ext cx="11048381" cy="959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560" tIns="101560" rIns="101560" bIns="10156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Calibri"/>
              <a:cs typeface="Calibri"/>
            </a:rPr>
            <a:t>4:00) wrap up/going home  </a:t>
          </a:r>
          <a:r>
            <a:rPr lang="en-US" sz="2200" kern="1200" dirty="0"/>
            <a:t>                                            </a:t>
          </a:r>
        </a:p>
      </dsp:txBody>
      <dsp:txXfrm>
        <a:off x="1108358" y="3600461"/>
        <a:ext cx="11048381" cy="9596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1T19:58:19.621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gnorePressure" value="1"/>
      <inkml:brushProperty name="inkEffects" value="galaxy"/>
      <inkml:brushProperty name="anchorX" value="-2666.26367"/>
      <inkml:brushProperty name="anchorY" value="-2631.03589"/>
      <inkml:brushProperty name="scaleFactor" value="0.5"/>
    </inkml:brush>
  </inkml:definitions>
  <inkml:trace contextRef="#ctx0" brushRef="#br0">0 1,'0'0,"0"0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189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846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494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232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250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6158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947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8204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042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207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775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121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043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835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368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774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891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3554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  <p:sldLayoutId id="2147483902" r:id="rId14"/>
    <p:sldLayoutId id="2147483903" r:id="rId15"/>
    <p:sldLayoutId id="2147483904" r:id="rId16"/>
    <p:sldLayoutId id="214748390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diagramDrawing" Target="../diagrams/drawing1.xml"/><Relationship Id="rId3" Type="http://schemas.openxmlformats.org/officeDocument/2006/relationships/audio" Target="../media/media5.m4a"/><Relationship Id="rId7" Type="http://schemas.openxmlformats.org/officeDocument/2006/relationships/customXml" Target="../ink/ink1.xml"/><Relationship Id="rId12" Type="http://schemas.openxmlformats.org/officeDocument/2006/relationships/diagramColors" Target="../diagrams/colors1.xml"/><Relationship Id="rId2" Type="http://schemas.microsoft.com/office/2007/relationships/media" Target="../media/media5.m4a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1.jpeg"/><Relationship Id="rId10" Type="http://schemas.openxmlformats.org/officeDocument/2006/relationships/diagramLayout" Target="../diagrams/layout1.xml"/><Relationship Id="rId4" Type="http://schemas.openxmlformats.org/officeDocument/2006/relationships/slideLayout" Target="../slideLayouts/slideLayout2.xml"/><Relationship Id="rId9" Type="http://schemas.openxmlformats.org/officeDocument/2006/relationships/diagramData" Target="../diagrams/data1.xml"/><Relationship Id="rId1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5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2" Type="http://schemas.microsoft.com/office/2007/relationships/media" Target="../media/media8.m4a"/><Relationship Id="rId1" Type="http://schemas.openxmlformats.org/officeDocument/2006/relationships/tags" Target="../tags/tag6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5.png"/><Relationship Id="rId4" Type="http://schemas.openxmlformats.org/officeDocument/2006/relationships/hyperlink" Target="mailto:ANYTHINGBUTSNOW@G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D1E5586-8BB5-40F6-96C3-2E87DD7CE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54C961-8068-4991-8D7F-102C7174AF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3805" y="1354668"/>
            <a:ext cx="8204391" cy="2346475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latin typeface="Comic Sans MS"/>
              </a:rPr>
              <a:t>Dragonflies on thin air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871A2E-2FCE-450C-B469-B7A9D0ACB5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7137" y="3940629"/>
            <a:ext cx="7197726" cy="124097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entury Gothic"/>
              </a:rPr>
              <a:t>A show made by KIDS for kids.</a:t>
            </a:r>
          </a:p>
          <a:p>
            <a:pPr algn="ctr"/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Presentation made by Norah P. jones-van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eyck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</a:endParaRPr>
          </a:p>
        </p:txBody>
      </p:sp>
      <p:cxnSp>
        <p:nvCxnSpPr>
          <p:cNvPr id="5" name="Straight Connector 9">
            <a:extLst>
              <a:ext uri="{FF2B5EF4-FFF2-40B4-BE49-F238E27FC236}">
                <a16:creationId xmlns:a16="http://schemas.microsoft.com/office/drawing/2014/main" id="{8A832D40-B9E2-4CE7-9E0A-B35591EA2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45629" y="3810000"/>
            <a:ext cx="50074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A97510B2-D2F3-422A-A369-6D960F0837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18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2413">
        <p15:prstTrans prst="peelOff"/>
      </p:transition>
    </mc:Choice>
    <mc:Fallback xmlns="">
      <p:transition spd="slow" advTm="124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7A9FD-2238-4CCF-861F-769C19546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What is it?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3384DF-6CD1-43F7-AE79-9F458FEC0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latin typeface="Century Gothic"/>
              </a:rPr>
              <a:t>Dragonflies is a fun Radio show that is one of a kind. How? It’s the only elementary school radio show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in the country!!!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5910D868-1816-4FC7-B50D-CDCAA713F50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567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6480">
        <p:circle/>
      </p:transition>
    </mc:Choice>
    <mc:Fallback xmlns="">
      <p:transition spd="slow" advTm="3648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EBA50-A977-4884-AFA9-A743F55EC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399" y="2013856"/>
            <a:ext cx="7197726" cy="36684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8000" dirty="0">
                <a:latin typeface="Comic Sans MS"/>
              </a:rPr>
              <a:t>What do you do???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DEC92119-0206-4B43-B762-C259077DA86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532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616">
        <p14:ripple/>
      </p:transition>
    </mc:Choice>
    <mc:Fallback xmlns="">
      <p:transition spd="slow" advTm="46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153 0.05718 L -0.24153 0.05741 C -0.24271 0.06019 -0.24414 0.06296 -0.24518 0.0662 C -0.24596 0.06852 -0.24661 0.07384 -0.24661 0.07408 C -0.24713 0.08171 -0.24778 0.09074 -0.24804 0.09861 C -0.24844 0.10417 -0.24844 0.10972 -0.24883 0.11528 C -0.24909 0.11945 -0.24935 0.12269 -0.25104 0.1257 C -0.25169 0.12685 -0.25247 0.12732 -0.25325 0.12824 C -0.25338 0.13009 -0.25338 0.13195 -0.2539 0.13357 C -0.25534 0.13773 -0.25872 0.13935 -0.26054 0.14259 C -0.26146 0.14421 -0.26224 0.1463 -0.26341 0.14769 C -0.26849 0.15463 -0.2651 0.14421 -0.27213 0.15671 C -0.27344 0.15903 -0.27656 0.16482 -0.27799 0.16574 C -0.28125 0.16806 -0.28815 0.16968 -0.28815 0.16991 C -0.28919 0.1706 -0.2901 0.17153 -0.29101 0.17222 C -0.29544 0.1757 -0.30026 0.17431 -0.30495 0.175 C -0.31588 0.17361 -0.32682 0.17292 -0.33763 0.17107 C -0.34453 0.16991 -0.3513 0.16829 -0.35807 0.16574 C -0.38151 0.15741 -0.33828 0.16597 -0.37122 0.16065 C -0.37239 0.15972 -0.37357 0.15903 -0.37487 0.1581 C -0.37578 0.15718 -0.37669 0.15602 -0.37773 0.15556 C -0.37942 0.15463 -0.38112 0.15463 -0.38281 0.15417 C -0.38789 0.14745 -0.38659 0.14908 -0.39453 0.13982 C -0.3957 0.13866 -0.39817 0.13611 -0.39817 0.13634 C -0.39909 0.1338 -0.40169 0.12778 -0.40325 0.1257 C -0.40508 0.12338 -0.40716 0.1213 -0.40898 0.11921 C -0.41484 0.1037 -0.40911 0.11806 -0.41484 0.10625 C -0.41666 0.10255 -0.41705 0.10093 -0.41849 0.09722 C -0.41927 0.09537 -0.41992 0.09375 -0.4207 0.09213 C -0.42122 0.08866 -0.42174 0.08519 -0.42213 0.08171 C -0.42317 0.07083 -0.4233 0.04931 -0.42357 0.04144 C -0.42383 0.03681 -0.42409 0.03195 -0.42435 0.02732 C -0.42409 0.02245 -0.42357 0.01783 -0.42357 0.01296 C -0.42357 -0.0287 -0.42396 -0.03241 -0.425 -0.06342 C -0.42487 -0.0794 -0.42474 -0.0956 -0.42435 -0.11134 C -0.42422 -0.11435 -0.42409 -0.11736 -0.42357 -0.12037 C -0.42291 -0.1243 -0.42148 -0.12801 -0.4207 -0.13194 C -0.41979 -0.13657 -0.41927 -0.14143 -0.41849 -0.1463 C -0.41797 -0.15393 -0.41745 -0.1618 -0.41705 -0.16944 C -0.41679 -0.175 -0.41692 -0.18079 -0.41627 -0.18634 C -0.41601 -0.18912 -0.41484 -0.19143 -0.41419 -0.19398 C -0.41393 -0.1993 -0.41393 -0.20463 -0.41341 -0.20972 C -0.4125 -0.21759 -0.40625 -0.2419 -0.40534 -0.24467 C -0.40442 -0.24768 -0.40338 -0.25046 -0.40247 -0.2537 C -0.39726 -0.27315 -0.40195 -0.26551 -0.39453 -0.2743 C -0.39349 -0.27731 -0.39271 -0.28055 -0.39153 -0.28333 C -0.38958 -0.28842 -0.38672 -0.29236 -0.38502 -0.29768 C -0.38359 -0.30208 -0.38359 -0.30764 -0.38216 -0.3118 C -0.37942 -0.31991 -0.37526 -0.32592 -0.37265 -0.3338 C -0.36666 -0.35162 -0.37005 -0.34282 -0.3625 -0.35972 C -0.36198 -0.36319 -0.36198 -0.36713 -0.36094 -0.37014 C -0.36015 -0.37292 -0.35846 -0.3743 -0.35729 -0.37662 C -0.35651 -0.37824 -0.35573 -0.37986 -0.35521 -0.38171 C -0.35156 -0.39236 -0.35455 -0.38704 -0.35 -0.39745 C -0.34948 -0.39884 -0.3487 -0.40023 -0.34791 -0.40116 C -0.34297 -0.40717 -0.3431 -0.40463 -0.33919 -0.41157 C -0.33854 -0.41273 -0.33828 -0.41435 -0.33763 -0.41551 C -0.33711 -0.41667 -0.3362 -0.41736 -0.33554 -0.41805 C -0.33294 -0.4206 -0.33281 -0.4206 -0.33034 -0.42199 C -0.32031 -0.43634 -0.3319 -0.4213 -0.32383 -0.42847 C -0.32357 -0.4287 -0.31719 -0.4368 -0.31432 -0.4375 C -0.31146 -0.43819 -0.30859 -0.43842 -0.3056 -0.43866 C -0.30026 -0.43842 -0.29492 -0.43819 -0.28958 -0.4375 C -0.28789 -0.43727 -0.2862 -0.43634 -0.2845 -0.43611 C -0.27851 -0.43542 -0.27239 -0.43542 -0.26627 -0.43495 L -0.25325 -0.43356 L -0.24961 -0.43241 C -0.24401 -0.43055 -0.24661 -0.43171 -0.24153 -0.42963 C -0.23932 -0.42893 -0.23724 -0.42731 -0.23502 -0.42708 C -0.22721 -0.42616 -0.2194 -0.42616 -0.21172 -0.42592 C -0.2056 -0.42407 -0.19961 -0.42153 -0.19349 -0.4206 C -0.18424 -0.41944 -0.175 -0.41991 -0.16575 -0.41944 C -0.16198 -0.41921 -0.15807 -0.41852 -0.15416 -0.41805 C -0.15312 -0.41759 -0.15182 -0.41713 -0.15065 -0.41667 C -0.14739 -0.41574 -0.14414 -0.41551 -0.14101 -0.41412 C -0.13906 -0.41342 -0.13737 -0.41134 -0.13541 -0.41018 C -0.13255 -0.4088 -0.12721 -0.4081 -0.125 -0.40764 C -0.11953 -0.40092 -0.12773 -0.40995 -0.11562 -0.4037 C -0.11198 -0.40208 -0.11354 -0.39977 -0.1112 -0.39745 C -0.11054 -0.39653 -0.10976 -0.39653 -0.10898 -0.39606 C -0.10703 -0.39467 -0.10521 -0.39329 -0.10325 -0.39213 C -0.10208 -0.39143 -0.10091 -0.39143 -0.09961 -0.39097 C -0.09857 -0.39051 -0.09765 -0.38981 -0.09661 -0.38958 C -0.09518 -0.38912 -0.09375 -0.38889 -0.09232 -0.38819 C -0.08945 -0.38727 -0.08411 -0.38472 -0.08138 -0.3831 C -0.07174 -0.37778 -0.0819 -0.38356 -0.0733 -0.37662 C -0.07148 -0.375 -0.0694 -0.37407 -0.06745 -0.37268 C -0.06653 -0.37199 -0.06562 -0.37083 -0.06458 -0.37014 C -0.06341 -0.36944 -0.06211 -0.36944 -0.06094 -0.36875 C -0.0483 -0.36134 -0.0582 -0.36528 -0.05 -0.3625 C -0.04349 -0.35648 -0.04362 -0.35694 -0.03541 -0.34676 C -0.03216 -0.34282 -0.02916 -0.33819 -0.02604 -0.3338 C -0.02461 -0.33217 -0.02304 -0.33055 -0.02161 -0.3287 C -0.01836 -0.32454 -0.01562 -0.31921 -0.01211 -0.31574 C -0.00469 -0.3081 0.00339 -0.30185 0.0112 -0.29514 C 0.01472 -0.2919 0.01862 -0.28958 0.02201 -0.28611 L 0.04167 -0.26667 C 0.04388 -0.26227 0.04597 -0.25764 0.04831 -0.2537 C 0.04909 -0.25208 0.05026 -0.25116 0.05117 -0.24977 C 0.05847 -0.23819 0.05091 -0.24792 0.05925 -0.23819 C 0.06198 -0.22847 0.05964 -0.23518 0.06654 -0.22384 C 0.07227 -0.21435 0.06602 -0.22245 0.07526 -0.21227 C 0.07591 -0.20972 0.07683 -0.20717 0.07748 -0.2044 C 0.07774 -0.20278 0.07774 -0.20092 0.07813 -0.1993 C 0.07995 -0.19213 0.08399 -0.17847 0.08399 -0.17824 C 0.08425 -0.17592 0.08425 -0.17338 0.08464 -0.17083 C 0.08542 -0.16667 0.08672 -0.16296 0.08763 -0.15903 C 0.08815 -0.15694 0.08867 -0.15486 0.08906 -0.15255 C 0.08959 -0.15 0.09011 -0.14745 0.0905 -0.14491 C 0.09076 -0.14329 0.09089 -0.14143 0.09128 -0.13981 C 0.09362 -0.12963 0.09375 -0.13032 0.09714 -0.12315 C 0.09727 -0.12083 0.09714 -0.11829 0.09779 -0.11643 C 0.09818 -0.11505 0.09948 -0.11505 0.1 -0.11389 C 0.10052 -0.11273 0.10052 -0.11134 0.10078 -0.10995 C 0.10052 -0.10162 0.10039 -0.09259 0.1 -0.08403 C 0.09987 -0.08264 0.09961 -0.08125 0.09922 -0.08009 C 0.0987 -0.07824 0.09779 -0.07685 0.09714 -0.075 C 0.09662 -0.07361 0.09623 -0.07222 0.09558 -0.07106 C 0.09492 -0.06967 0.09414 -0.06852 0.09349 -0.06713 C 0.09284 -0.06597 0.09258 -0.06458 0.09193 -0.06342 C 0.09089 -0.06111 0.08933 -0.05949 0.08828 -0.05694 C 0.08334 -0.04352 0.09102 -0.06412 0.08542 -0.04768 C 0.08451 -0.04514 0.08334 -0.04282 0.08255 -0.04005 C 0.08099 -0.03495 0.08047 -0.02847 0.07813 -0.02454 C 0.07761 -0.02361 0.07709 -0.02292 0.0767 -0.02199 C 0.0737 -0.01389 0.07643 -0.01967 0.07448 -0.01273 C 0.07409 -0.01134 0.07357 -0.01018 0.07305 -0.00903 C 0.07188 -0.00671 0.0694 -0.00255 0.0694 -0.00231 C 0.0681 0.0044 0.06953 -0.00092 0.06576 0.00648 C 0.05925 0.01991 0.06758 0.00463 0.06133 0.01574 C 0.05977 0.02431 0.06159 0.01366 0.0599 0.02732 C 0.05977 0.0287 0.05938 0.02986 0.05925 0.03125 C 0.05847 0.03634 0.05795 0.04167 0.05703 0.04676 C 0.05547 0.05533 0.0556 0.05185 0.0556 0.05718 L 0.04974 0.0662 " pathEditMode="relative" rAng="0" ptsTypes="AAAAAAAAAAAAAAAAAAAAAAAAAAAAAAAAAAAAAAAAAAAAAAAAAAAAAAAAAAAAAAAAAAAAAAAAAAAAA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43" y="-1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8FF2A-B605-4528-87B1-CEBAB710C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901" y="2805343"/>
            <a:ext cx="10131427" cy="1953088"/>
          </a:xfrm>
        </p:spPr>
        <p:txBody>
          <a:bodyPr>
            <a:normAutofit/>
          </a:bodyPr>
          <a:lstStyle/>
          <a:p>
            <a:r>
              <a:rPr lang="en-US" dirty="0"/>
              <a:t>We record once a week [once every 2 weeks if we have enough people] on Sunday afternoons; 3:00-4:00 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D7C6D7CF-5163-4761-B8B2-B60E312C4D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3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62"/>
    </mc:Choice>
    <mc:Fallback xmlns="">
      <p:transition spd="slow" advTm="98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" name="Rectangle 58">
            <a:extLst>
              <a:ext uri="{FF2B5EF4-FFF2-40B4-BE49-F238E27FC236}">
                <a16:creationId xmlns:a16="http://schemas.microsoft.com/office/drawing/2014/main" id="{7B0C142C-D9B1-4E06-BEF3-8EDC28ED4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0">
            <a:extLst>
              <a:ext uri="{FF2B5EF4-FFF2-40B4-BE49-F238E27FC236}">
                <a16:creationId xmlns:a16="http://schemas.microsoft.com/office/drawing/2014/main" id="{AC429CE2-5BEF-47D1-A08A-3BF63EA69C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22842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62">
            <a:extLst>
              <a:ext uri="{FF2B5EF4-FFF2-40B4-BE49-F238E27FC236}">
                <a16:creationId xmlns:a16="http://schemas.microsoft.com/office/drawing/2014/main" id="{8C2930CB-1D67-4249-821B-69788484D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84214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2" name="Picture 64">
            <a:extLst>
              <a:ext uri="{FF2B5EF4-FFF2-40B4-BE49-F238E27FC236}">
                <a16:creationId xmlns:a16="http://schemas.microsoft.com/office/drawing/2014/main" id="{72BEA8AD-13E9-4572-813B-21EBE63DBB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84"/>
          <a:stretch/>
        </p:blipFill>
        <p:spPr>
          <a:xfrm>
            <a:off x="0" y="0"/>
            <a:ext cx="12188825" cy="2284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DC31A3-B5BF-453F-9CFB-7291D0419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53142"/>
            <a:ext cx="10131425" cy="121920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100" dirty="0">
                <a:solidFill>
                  <a:srgbClr val="FFFFFF"/>
                </a:solidFill>
                <a:latin typeface="Comic Sans MS"/>
              </a:rPr>
              <a:t>The usual schedule :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B046629-D3E2-4E76-A887-D580E051820B}"/>
                  </a:ext>
                </a:extLst>
              </p14:cNvPr>
              <p14:cNvContentPartPr/>
              <p14:nvPr/>
            </p14:nvContentPartPr>
            <p14:xfrm>
              <a:off x="10153260" y="1542435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B046629-D3E2-4E76-A887-D580E051820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144260" y="1533435"/>
                <a:ext cx="18000" cy="180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54" name="Content Placeholder 4">
            <a:extLst>
              <a:ext uri="{FF2B5EF4-FFF2-40B4-BE49-F238E27FC236}">
                <a16:creationId xmlns:a16="http://schemas.microsoft.com/office/drawing/2014/main" id="{E737A7A0-C065-4D7C-AF71-A5ED0120DD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6990040"/>
              </p:ext>
            </p:extLst>
          </p:nvPr>
        </p:nvGraphicFramePr>
        <p:xfrm>
          <a:off x="6016" y="2292016"/>
          <a:ext cx="12156740" cy="4561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CD005845-CCD6-4ECB-8CF3-C228EF69077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79519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42492">
        <p15:prstTrans prst="origami"/>
      </p:transition>
    </mc:Choice>
    <mc:Fallback xmlns="">
      <p:transition spd="slow" advTm="4249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Graphic spid="5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7">
            <a:extLst>
              <a:ext uri="{FF2B5EF4-FFF2-40B4-BE49-F238E27FC236}">
                <a16:creationId xmlns:a16="http://schemas.microsoft.com/office/drawing/2014/main" id="{54309F57-B331-41A7-9154-15EC2AF45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845162" cy="6858000"/>
          </a:xfrm>
          <a:custGeom>
            <a:avLst/>
            <a:gdLst>
              <a:gd name="connsiteX0" fmla="*/ 0 w 8845162"/>
              <a:gd name="connsiteY0" fmla="*/ 0 h 6858000"/>
              <a:gd name="connsiteX1" fmla="*/ 6265248 w 8845162"/>
              <a:gd name="connsiteY1" fmla="*/ 0 h 6858000"/>
              <a:gd name="connsiteX2" fmla="*/ 7537703 w 8845162"/>
              <a:gd name="connsiteY2" fmla="*/ 0 h 6858000"/>
              <a:gd name="connsiteX3" fmla="*/ 8845162 w 8845162"/>
              <a:gd name="connsiteY3" fmla="*/ 0 h 6858000"/>
              <a:gd name="connsiteX4" fmla="*/ 8845162 w 8845162"/>
              <a:gd name="connsiteY4" fmla="*/ 6858000 h 6858000"/>
              <a:gd name="connsiteX5" fmla="*/ 7537703 w 8845162"/>
              <a:gd name="connsiteY5" fmla="*/ 6858000 h 6858000"/>
              <a:gd name="connsiteX6" fmla="*/ 6265248 w 8845162"/>
              <a:gd name="connsiteY6" fmla="*/ 6858000 h 6858000"/>
              <a:gd name="connsiteX7" fmla="*/ 20957 w 8845162"/>
              <a:gd name="connsiteY7" fmla="*/ 6858000 h 6858000"/>
              <a:gd name="connsiteX8" fmla="*/ 46002 w 8845162"/>
              <a:gd name="connsiteY8" fmla="*/ 6702325 h 6858000"/>
              <a:gd name="connsiteX9" fmla="*/ 69870 w 8845162"/>
              <a:gd name="connsiteY9" fmla="*/ 6547334 h 6858000"/>
              <a:gd name="connsiteX10" fmla="*/ 93234 w 8845162"/>
              <a:gd name="connsiteY10" fmla="*/ 6391658 h 6858000"/>
              <a:gd name="connsiteX11" fmla="*/ 113237 w 8845162"/>
              <a:gd name="connsiteY11" fmla="*/ 6235295 h 6858000"/>
              <a:gd name="connsiteX12" fmla="*/ 133409 w 8845162"/>
              <a:gd name="connsiteY12" fmla="*/ 6079619 h 6858000"/>
              <a:gd name="connsiteX13" fmla="*/ 152234 w 8845162"/>
              <a:gd name="connsiteY13" fmla="*/ 5923256 h 6858000"/>
              <a:gd name="connsiteX14" fmla="*/ 168370 w 8845162"/>
              <a:gd name="connsiteY14" fmla="*/ 5768951 h 6858000"/>
              <a:gd name="connsiteX15" fmla="*/ 183667 w 8845162"/>
              <a:gd name="connsiteY15" fmla="*/ 5612589 h 6858000"/>
              <a:gd name="connsiteX16" fmla="*/ 197619 w 8845162"/>
              <a:gd name="connsiteY16" fmla="*/ 5456912 h 6858000"/>
              <a:gd name="connsiteX17" fmla="*/ 209720 w 8845162"/>
              <a:gd name="connsiteY17" fmla="*/ 5303979 h 6858000"/>
              <a:gd name="connsiteX18" fmla="*/ 221823 w 8845162"/>
              <a:gd name="connsiteY18" fmla="*/ 5148988 h 6858000"/>
              <a:gd name="connsiteX19" fmla="*/ 231908 w 8845162"/>
              <a:gd name="connsiteY19" fmla="*/ 4996055 h 6858000"/>
              <a:gd name="connsiteX20" fmla="*/ 239808 w 8845162"/>
              <a:gd name="connsiteY20" fmla="*/ 4843121 h 6858000"/>
              <a:gd name="connsiteX21" fmla="*/ 248045 w 8845162"/>
              <a:gd name="connsiteY21" fmla="*/ 4690874 h 6858000"/>
              <a:gd name="connsiteX22" fmla="*/ 254936 w 8845162"/>
              <a:gd name="connsiteY22" fmla="*/ 4539998 h 6858000"/>
              <a:gd name="connsiteX23" fmla="*/ 259811 w 8845162"/>
              <a:gd name="connsiteY23" fmla="*/ 4390493 h 6858000"/>
              <a:gd name="connsiteX24" fmla="*/ 264014 w 8845162"/>
              <a:gd name="connsiteY24" fmla="*/ 4240989 h 6858000"/>
              <a:gd name="connsiteX25" fmla="*/ 268047 w 8845162"/>
              <a:gd name="connsiteY25" fmla="*/ 4092856 h 6858000"/>
              <a:gd name="connsiteX26" fmla="*/ 269897 w 8845162"/>
              <a:gd name="connsiteY26" fmla="*/ 3946781 h 6858000"/>
              <a:gd name="connsiteX27" fmla="*/ 271913 w 8845162"/>
              <a:gd name="connsiteY27" fmla="*/ 3800705 h 6858000"/>
              <a:gd name="connsiteX28" fmla="*/ 272922 w 8845162"/>
              <a:gd name="connsiteY28" fmla="*/ 3656687 h 6858000"/>
              <a:gd name="connsiteX29" fmla="*/ 271913 w 8845162"/>
              <a:gd name="connsiteY29" fmla="*/ 3514041 h 6858000"/>
              <a:gd name="connsiteX30" fmla="*/ 271913 w 8845162"/>
              <a:gd name="connsiteY30" fmla="*/ 3372766 h 6858000"/>
              <a:gd name="connsiteX31" fmla="*/ 269897 w 8845162"/>
              <a:gd name="connsiteY31" fmla="*/ 3232863 h 6858000"/>
              <a:gd name="connsiteX32" fmla="*/ 266871 w 8845162"/>
              <a:gd name="connsiteY32" fmla="*/ 3095703 h 6858000"/>
              <a:gd name="connsiteX33" fmla="*/ 264014 w 8845162"/>
              <a:gd name="connsiteY33" fmla="*/ 2959915 h 6858000"/>
              <a:gd name="connsiteX34" fmla="*/ 260820 w 8845162"/>
              <a:gd name="connsiteY34" fmla="*/ 2826869 h 6858000"/>
              <a:gd name="connsiteX35" fmla="*/ 255946 w 8845162"/>
              <a:gd name="connsiteY35" fmla="*/ 2694510 h 6858000"/>
              <a:gd name="connsiteX36" fmla="*/ 250734 w 8845162"/>
              <a:gd name="connsiteY36" fmla="*/ 2564209 h 6858000"/>
              <a:gd name="connsiteX37" fmla="*/ 246028 w 8845162"/>
              <a:gd name="connsiteY37" fmla="*/ 2436650 h 6858000"/>
              <a:gd name="connsiteX38" fmla="*/ 232749 w 8845162"/>
              <a:gd name="connsiteY38" fmla="*/ 2187704 h 6858000"/>
              <a:gd name="connsiteX39" fmla="*/ 218630 w 8845162"/>
              <a:gd name="connsiteY39" fmla="*/ 1949046 h 6858000"/>
              <a:gd name="connsiteX40" fmla="*/ 203837 w 8845162"/>
              <a:gd name="connsiteY40" fmla="*/ 1719989 h 6858000"/>
              <a:gd name="connsiteX41" fmla="*/ 187532 w 8845162"/>
              <a:gd name="connsiteY41" fmla="*/ 1503276 h 6858000"/>
              <a:gd name="connsiteX42" fmla="*/ 170555 w 8845162"/>
              <a:gd name="connsiteY42" fmla="*/ 1296164 h 6858000"/>
              <a:gd name="connsiteX43" fmla="*/ 152234 w 8845162"/>
              <a:gd name="connsiteY43" fmla="*/ 1104140 h 6858000"/>
              <a:gd name="connsiteX44" fmla="*/ 134248 w 8845162"/>
              <a:gd name="connsiteY44" fmla="*/ 923775 h 6858000"/>
              <a:gd name="connsiteX45" fmla="*/ 116263 w 8845162"/>
              <a:gd name="connsiteY45" fmla="*/ 757811 h 6858000"/>
              <a:gd name="connsiteX46" fmla="*/ 99286 w 8845162"/>
              <a:gd name="connsiteY46" fmla="*/ 605564 h 6858000"/>
              <a:gd name="connsiteX47" fmla="*/ 83149 w 8845162"/>
              <a:gd name="connsiteY47" fmla="*/ 470461 h 6858000"/>
              <a:gd name="connsiteX48" fmla="*/ 67853 w 8845162"/>
              <a:gd name="connsiteY48" fmla="*/ 348389 h 6858000"/>
              <a:gd name="connsiteX49" fmla="*/ 55078 w 8845162"/>
              <a:gd name="connsiteY49" fmla="*/ 245519 h 6858000"/>
              <a:gd name="connsiteX50" fmla="*/ 42976 w 8845162"/>
              <a:gd name="connsiteY50" fmla="*/ 159108 h 6858000"/>
              <a:gd name="connsiteX51" fmla="*/ 25662 w 8845162"/>
              <a:gd name="connsiteY51" fmla="*/ 40464 h 6858000"/>
              <a:gd name="connsiteX52" fmla="*/ 19779 w 8845162"/>
              <a:gd name="connsiteY52" fmla="*/ 2 h 6858000"/>
              <a:gd name="connsiteX53" fmla="*/ 26532 w 8845162"/>
              <a:gd name="connsiteY53" fmla="*/ 2 h 6858000"/>
              <a:gd name="connsiteX54" fmla="*/ 26532 w 8845162"/>
              <a:gd name="connsiteY54" fmla="*/ 1 h 6858000"/>
              <a:gd name="connsiteX55" fmla="*/ 0 w 8845162"/>
              <a:gd name="connsiteY5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8845162" h="6858000">
                <a:moveTo>
                  <a:pt x="0" y="0"/>
                </a:moveTo>
                <a:lnTo>
                  <a:pt x="6265248" y="0"/>
                </a:lnTo>
                <a:lnTo>
                  <a:pt x="7537703" y="0"/>
                </a:lnTo>
                <a:lnTo>
                  <a:pt x="8845162" y="0"/>
                </a:lnTo>
                <a:lnTo>
                  <a:pt x="8845162" y="6858000"/>
                </a:lnTo>
                <a:lnTo>
                  <a:pt x="7537703" y="6858000"/>
                </a:lnTo>
                <a:lnTo>
                  <a:pt x="6265248" y="6858000"/>
                </a:lnTo>
                <a:lnTo>
                  <a:pt x="20957" y="6858000"/>
                </a:lnTo>
                <a:lnTo>
                  <a:pt x="46002" y="6702325"/>
                </a:lnTo>
                <a:lnTo>
                  <a:pt x="69870" y="6547334"/>
                </a:lnTo>
                <a:lnTo>
                  <a:pt x="93234" y="6391658"/>
                </a:lnTo>
                <a:lnTo>
                  <a:pt x="113237" y="6235295"/>
                </a:lnTo>
                <a:lnTo>
                  <a:pt x="133409" y="6079619"/>
                </a:lnTo>
                <a:lnTo>
                  <a:pt x="152234" y="5923256"/>
                </a:lnTo>
                <a:lnTo>
                  <a:pt x="168370" y="5768951"/>
                </a:lnTo>
                <a:lnTo>
                  <a:pt x="183667" y="5612589"/>
                </a:lnTo>
                <a:lnTo>
                  <a:pt x="197619" y="5456912"/>
                </a:lnTo>
                <a:lnTo>
                  <a:pt x="209720" y="5303979"/>
                </a:lnTo>
                <a:lnTo>
                  <a:pt x="221823" y="5148988"/>
                </a:lnTo>
                <a:lnTo>
                  <a:pt x="231908" y="4996055"/>
                </a:lnTo>
                <a:lnTo>
                  <a:pt x="239808" y="4843121"/>
                </a:lnTo>
                <a:lnTo>
                  <a:pt x="248045" y="4690874"/>
                </a:lnTo>
                <a:lnTo>
                  <a:pt x="254936" y="4539998"/>
                </a:lnTo>
                <a:lnTo>
                  <a:pt x="259811" y="4390493"/>
                </a:lnTo>
                <a:lnTo>
                  <a:pt x="264014" y="4240989"/>
                </a:lnTo>
                <a:lnTo>
                  <a:pt x="268047" y="4092856"/>
                </a:lnTo>
                <a:lnTo>
                  <a:pt x="269897" y="3946781"/>
                </a:lnTo>
                <a:lnTo>
                  <a:pt x="271913" y="3800705"/>
                </a:lnTo>
                <a:lnTo>
                  <a:pt x="272922" y="3656687"/>
                </a:lnTo>
                <a:lnTo>
                  <a:pt x="271913" y="3514041"/>
                </a:lnTo>
                <a:lnTo>
                  <a:pt x="271913" y="3372766"/>
                </a:lnTo>
                <a:lnTo>
                  <a:pt x="269897" y="3232863"/>
                </a:lnTo>
                <a:lnTo>
                  <a:pt x="266871" y="3095703"/>
                </a:lnTo>
                <a:lnTo>
                  <a:pt x="264014" y="2959915"/>
                </a:lnTo>
                <a:lnTo>
                  <a:pt x="260820" y="2826869"/>
                </a:lnTo>
                <a:lnTo>
                  <a:pt x="255946" y="2694510"/>
                </a:lnTo>
                <a:lnTo>
                  <a:pt x="250734" y="2564209"/>
                </a:lnTo>
                <a:lnTo>
                  <a:pt x="246028" y="2436650"/>
                </a:lnTo>
                <a:lnTo>
                  <a:pt x="232749" y="2187704"/>
                </a:lnTo>
                <a:lnTo>
                  <a:pt x="218630" y="1949046"/>
                </a:lnTo>
                <a:lnTo>
                  <a:pt x="203837" y="1719989"/>
                </a:lnTo>
                <a:lnTo>
                  <a:pt x="187532" y="1503276"/>
                </a:lnTo>
                <a:lnTo>
                  <a:pt x="170555" y="1296164"/>
                </a:lnTo>
                <a:lnTo>
                  <a:pt x="152234" y="1104140"/>
                </a:lnTo>
                <a:lnTo>
                  <a:pt x="134248" y="923775"/>
                </a:lnTo>
                <a:lnTo>
                  <a:pt x="116263" y="757811"/>
                </a:lnTo>
                <a:lnTo>
                  <a:pt x="99286" y="605564"/>
                </a:lnTo>
                <a:lnTo>
                  <a:pt x="83149" y="470461"/>
                </a:lnTo>
                <a:lnTo>
                  <a:pt x="67853" y="348389"/>
                </a:lnTo>
                <a:lnTo>
                  <a:pt x="55078" y="245519"/>
                </a:lnTo>
                <a:lnTo>
                  <a:pt x="42976" y="159108"/>
                </a:lnTo>
                <a:lnTo>
                  <a:pt x="25662" y="40464"/>
                </a:lnTo>
                <a:lnTo>
                  <a:pt x="19779" y="2"/>
                </a:lnTo>
                <a:lnTo>
                  <a:pt x="26532" y="2"/>
                </a:lnTo>
                <a:lnTo>
                  <a:pt x="26532" y="1"/>
                </a:lnTo>
                <a:lnTo>
                  <a:pt x="0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9A0A2D-C3A4-4432-BD35-DDC7700AD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500743"/>
            <a:ext cx="7402285" cy="1360714"/>
          </a:xfrm>
        </p:spPr>
        <p:txBody>
          <a:bodyPr>
            <a:normAutofit/>
          </a:bodyPr>
          <a:lstStyle/>
          <a:p>
            <a:r>
              <a:rPr lang="en-US" dirty="0">
                <a:latin typeface="Comic Sans MS"/>
                <a:cs typeface="Calibri Light"/>
              </a:rPr>
              <a:t>What do you need to prepare?</a:t>
            </a:r>
            <a:endParaRPr lang="en-US" dirty="0">
              <a:latin typeface="Comic Sans M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9DB94-80C4-411F-ABDC-B5ABBF3BA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861457"/>
            <a:ext cx="7402285" cy="33921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Century Gothic"/>
                <a:ea typeface="MS Mincho"/>
                <a:cs typeface="Calibri" panose="020F0502020204030204"/>
              </a:rPr>
              <a:t>Every week we have a topic. (ex. Summer) you </a:t>
            </a:r>
          </a:p>
          <a:p>
            <a:pPr marL="0" indent="0">
              <a:buNone/>
            </a:pPr>
            <a:r>
              <a:rPr lang="en-US" sz="2400" dirty="0">
                <a:latin typeface="Century Gothic"/>
                <a:ea typeface="MS Mincho"/>
                <a:cs typeface="Calibri" panose="020F0502020204030204"/>
              </a:rPr>
              <a:t>need to prepare a paragraph  or so about </a:t>
            </a:r>
          </a:p>
          <a:p>
            <a:pPr marL="0" indent="0">
              <a:buNone/>
            </a:pPr>
            <a:r>
              <a:rPr lang="en-US" sz="2400" dirty="0">
                <a:latin typeface="Century Gothic"/>
                <a:ea typeface="MS Mincho"/>
                <a:cs typeface="Calibri" panose="020F0502020204030204"/>
              </a:rPr>
              <a:t>something that is related to that </a:t>
            </a:r>
          </a:p>
          <a:p>
            <a:pPr marL="0" indent="0">
              <a:buNone/>
            </a:pPr>
            <a:r>
              <a:rPr lang="en-US" sz="2400" dirty="0">
                <a:latin typeface="Century Gothic"/>
                <a:ea typeface="MS Mincho"/>
                <a:cs typeface="Calibri" panose="020F0502020204030204"/>
              </a:rPr>
              <a:t>topic. We try to make it fill around 10-15 minutes, </a:t>
            </a:r>
          </a:p>
          <a:p>
            <a:pPr marL="0" indent="0">
              <a:buNone/>
            </a:pPr>
            <a:r>
              <a:rPr lang="en-US" sz="2400" dirty="0">
                <a:latin typeface="Century Gothic"/>
                <a:ea typeface="MS Mincho"/>
                <a:cs typeface="Calibri" panose="020F0502020204030204"/>
              </a:rPr>
              <a:t>since we don't want any dead air! :P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215C839F-8CE8-4A94-840F-39A72715217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50428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7095">
        <p15:prstTrans prst="airplane"/>
      </p:transition>
    </mc:Choice>
    <mc:Fallback xmlns="">
      <p:transition spd="slow" advTm="5709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1EB41F2-E181-4D4D-9131-A30F6B0AE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D63CC92-C517-4C71-9222-4579252CD6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70839"/>
          </a:xfrm>
          <a:custGeom>
            <a:avLst/>
            <a:gdLst>
              <a:gd name="connsiteX0" fmla="*/ 0 w 12192000"/>
              <a:gd name="connsiteY0" fmla="*/ 0 h 2270839"/>
              <a:gd name="connsiteX1" fmla="*/ 12192000 w 12192000"/>
              <a:gd name="connsiteY1" fmla="*/ 0 h 2270839"/>
              <a:gd name="connsiteX2" fmla="*/ 12192000 w 12192000"/>
              <a:gd name="connsiteY2" fmla="*/ 213719 h 2270839"/>
              <a:gd name="connsiteX3" fmla="*/ 12192000 w 12192000"/>
              <a:gd name="connsiteY3" fmla="*/ 471948 h 2270839"/>
              <a:gd name="connsiteX4" fmla="*/ 12192000 w 12192000"/>
              <a:gd name="connsiteY4" fmla="*/ 519830 h 2270839"/>
              <a:gd name="connsiteX5" fmla="*/ 12192000 w 12192000"/>
              <a:gd name="connsiteY5" fmla="*/ 744793 h 2270839"/>
              <a:gd name="connsiteX6" fmla="*/ 12192000 w 12192000"/>
              <a:gd name="connsiteY6" fmla="*/ 1754021 h 2270839"/>
              <a:gd name="connsiteX7" fmla="*/ 11957522 w 12192000"/>
              <a:gd name="connsiteY7" fmla="*/ 1797923 h 2270839"/>
              <a:gd name="connsiteX8" fmla="*/ 11679973 w 12192000"/>
              <a:gd name="connsiteY8" fmla="*/ 1847667 h 2270839"/>
              <a:gd name="connsiteX9" fmla="*/ 11401197 w 12192000"/>
              <a:gd name="connsiteY9" fmla="*/ 1896360 h 2270839"/>
              <a:gd name="connsiteX10" fmla="*/ 11121192 w 12192000"/>
              <a:gd name="connsiteY10" fmla="*/ 1938046 h 2270839"/>
              <a:gd name="connsiteX11" fmla="*/ 10842416 w 12192000"/>
              <a:gd name="connsiteY11" fmla="*/ 1980083 h 2270839"/>
              <a:gd name="connsiteX12" fmla="*/ 10562411 w 12192000"/>
              <a:gd name="connsiteY12" fmla="*/ 2019318 h 2270839"/>
              <a:gd name="connsiteX13" fmla="*/ 10286091 w 12192000"/>
              <a:gd name="connsiteY13" fmla="*/ 2052947 h 2270839"/>
              <a:gd name="connsiteX14" fmla="*/ 10006086 w 12192000"/>
              <a:gd name="connsiteY14" fmla="*/ 2084825 h 2270839"/>
              <a:gd name="connsiteX15" fmla="*/ 9727310 w 12192000"/>
              <a:gd name="connsiteY15" fmla="*/ 2113901 h 2270839"/>
              <a:gd name="connsiteX16" fmla="*/ 9453445 w 12192000"/>
              <a:gd name="connsiteY16" fmla="*/ 2139123 h 2270839"/>
              <a:gd name="connsiteX17" fmla="*/ 9175897 w 12192000"/>
              <a:gd name="connsiteY17" fmla="*/ 2164345 h 2270839"/>
              <a:gd name="connsiteX18" fmla="*/ 8902033 w 12192000"/>
              <a:gd name="connsiteY18" fmla="*/ 2185364 h 2270839"/>
              <a:gd name="connsiteX19" fmla="*/ 8628169 w 12192000"/>
              <a:gd name="connsiteY19" fmla="*/ 2201828 h 2270839"/>
              <a:gd name="connsiteX20" fmla="*/ 8355533 w 12192000"/>
              <a:gd name="connsiteY20" fmla="*/ 2218994 h 2270839"/>
              <a:gd name="connsiteX21" fmla="*/ 8085353 w 12192000"/>
              <a:gd name="connsiteY21" fmla="*/ 2233356 h 2270839"/>
              <a:gd name="connsiteX22" fmla="*/ 7817629 w 12192000"/>
              <a:gd name="connsiteY22" fmla="*/ 2243515 h 2270839"/>
              <a:gd name="connsiteX23" fmla="*/ 7549905 w 12192000"/>
              <a:gd name="connsiteY23" fmla="*/ 2252273 h 2270839"/>
              <a:gd name="connsiteX24" fmla="*/ 7284638 w 12192000"/>
              <a:gd name="connsiteY24" fmla="*/ 2260680 h 2270839"/>
              <a:gd name="connsiteX25" fmla="*/ 7023055 w 12192000"/>
              <a:gd name="connsiteY25" fmla="*/ 2264534 h 2270839"/>
              <a:gd name="connsiteX26" fmla="*/ 6761472 w 12192000"/>
              <a:gd name="connsiteY26" fmla="*/ 2268737 h 2270839"/>
              <a:gd name="connsiteX27" fmla="*/ 6503573 w 12192000"/>
              <a:gd name="connsiteY27" fmla="*/ 2270839 h 2270839"/>
              <a:gd name="connsiteX28" fmla="*/ 6248130 w 12192000"/>
              <a:gd name="connsiteY28" fmla="*/ 2268737 h 2270839"/>
              <a:gd name="connsiteX29" fmla="*/ 5995144 w 12192000"/>
              <a:gd name="connsiteY29" fmla="*/ 2268737 h 2270839"/>
              <a:gd name="connsiteX30" fmla="*/ 5744613 w 12192000"/>
              <a:gd name="connsiteY30" fmla="*/ 2264534 h 2270839"/>
              <a:gd name="connsiteX31" fmla="*/ 5498995 w 12192000"/>
              <a:gd name="connsiteY31" fmla="*/ 2258228 h 2270839"/>
              <a:gd name="connsiteX32" fmla="*/ 5255834 w 12192000"/>
              <a:gd name="connsiteY32" fmla="*/ 2252273 h 2270839"/>
              <a:gd name="connsiteX33" fmla="*/ 5017584 w 12192000"/>
              <a:gd name="connsiteY33" fmla="*/ 2245617 h 2270839"/>
              <a:gd name="connsiteX34" fmla="*/ 4780562 w 12192000"/>
              <a:gd name="connsiteY34" fmla="*/ 2235458 h 2270839"/>
              <a:gd name="connsiteX35" fmla="*/ 4547227 w 12192000"/>
              <a:gd name="connsiteY35" fmla="*/ 2224598 h 2270839"/>
              <a:gd name="connsiteX36" fmla="*/ 4318800 w 12192000"/>
              <a:gd name="connsiteY36" fmla="*/ 2214790 h 2270839"/>
              <a:gd name="connsiteX37" fmla="*/ 3873004 w 12192000"/>
              <a:gd name="connsiteY37" fmla="*/ 2187115 h 2270839"/>
              <a:gd name="connsiteX38" fmla="*/ 3445628 w 12192000"/>
              <a:gd name="connsiteY38" fmla="*/ 2157690 h 2270839"/>
              <a:gd name="connsiteX39" fmla="*/ 3035446 w 12192000"/>
              <a:gd name="connsiteY39" fmla="*/ 2126862 h 2270839"/>
              <a:gd name="connsiteX40" fmla="*/ 2647370 w 12192000"/>
              <a:gd name="connsiteY40" fmla="*/ 2092883 h 2270839"/>
              <a:gd name="connsiteX41" fmla="*/ 2276487 w 12192000"/>
              <a:gd name="connsiteY41" fmla="*/ 2057501 h 2270839"/>
              <a:gd name="connsiteX42" fmla="*/ 1932621 w 12192000"/>
              <a:gd name="connsiteY42" fmla="*/ 2019318 h 2270839"/>
              <a:gd name="connsiteX43" fmla="*/ 1609634 w 12192000"/>
              <a:gd name="connsiteY43" fmla="*/ 1981835 h 2270839"/>
              <a:gd name="connsiteX44" fmla="*/ 1312435 w 12192000"/>
              <a:gd name="connsiteY44" fmla="*/ 1944352 h 2270839"/>
              <a:gd name="connsiteX45" fmla="*/ 1039799 w 12192000"/>
              <a:gd name="connsiteY45" fmla="*/ 1908971 h 2270839"/>
              <a:gd name="connsiteX46" fmla="*/ 797865 w 12192000"/>
              <a:gd name="connsiteY46" fmla="*/ 1875341 h 2270839"/>
              <a:gd name="connsiteX47" fmla="*/ 579265 w 12192000"/>
              <a:gd name="connsiteY47" fmla="*/ 1843463 h 2270839"/>
              <a:gd name="connsiteX48" fmla="*/ 395052 w 12192000"/>
              <a:gd name="connsiteY48" fmla="*/ 1816840 h 2270839"/>
              <a:gd name="connsiteX49" fmla="*/ 240312 w 12192000"/>
              <a:gd name="connsiteY49" fmla="*/ 1791617 h 2270839"/>
              <a:gd name="connsiteX50" fmla="*/ 27853 w 12192000"/>
              <a:gd name="connsiteY50" fmla="*/ 1755536 h 2270839"/>
              <a:gd name="connsiteX51" fmla="*/ 0 w 12192000"/>
              <a:gd name="connsiteY51" fmla="*/ 1750823 h 2270839"/>
              <a:gd name="connsiteX52" fmla="*/ 0 w 12192000"/>
              <a:gd name="connsiteY52" fmla="*/ 744793 h 2270839"/>
              <a:gd name="connsiteX53" fmla="*/ 0 w 12192000"/>
              <a:gd name="connsiteY53" fmla="*/ 519830 h 2270839"/>
              <a:gd name="connsiteX54" fmla="*/ 0 w 12192000"/>
              <a:gd name="connsiteY54" fmla="*/ 471948 h 2270839"/>
              <a:gd name="connsiteX55" fmla="*/ 0 w 12192000"/>
              <a:gd name="connsiteY55" fmla="*/ 213719 h 2270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000" h="2270839">
                <a:moveTo>
                  <a:pt x="0" y="0"/>
                </a:moveTo>
                <a:lnTo>
                  <a:pt x="12192000" y="0"/>
                </a:lnTo>
                <a:lnTo>
                  <a:pt x="12192000" y="213719"/>
                </a:lnTo>
                <a:lnTo>
                  <a:pt x="12192000" y="471948"/>
                </a:lnTo>
                <a:lnTo>
                  <a:pt x="12192000" y="519830"/>
                </a:lnTo>
                <a:lnTo>
                  <a:pt x="12192000" y="744793"/>
                </a:lnTo>
                <a:lnTo>
                  <a:pt x="12192000" y="1754021"/>
                </a:lnTo>
                <a:lnTo>
                  <a:pt x="11957522" y="1797923"/>
                </a:lnTo>
                <a:lnTo>
                  <a:pt x="11679973" y="1847667"/>
                </a:lnTo>
                <a:lnTo>
                  <a:pt x="11401197" y="1896360"/>
                </a:lnTo>
                <a:lnTo>
                  <a:pt x="11121192" y="1938046"/>
                </a:lnTo>
                <a:lnTo>
                  <a:pt x="10842416" y="1980083"/>
                </a:lnTo>
                <a:lnTo>
                  <a:pt x="10562411" y="2019318"/>
                </a:lnTo>
                <a:lnTo>
                  <a:pt x="10286091" y="2052947"/>
                </a:lnTo>
                <a:lnTo>
                  <a:pt x="10006086" y="2084825"/>
                </a:lnTo>
                <a:lnTo>
                  <a:pt x="9727310" y="2113901"/>
                </a:lnTo>
                <a:lnTo>
                  <a:pt x="9453445" y="2139123"/>
                </a:lnTo>
                <a:lnTo>
                  <a:pt x="9175897" y="2164345"/>
                </a:lnTo>
                <a:lnTo>
                  <a:pt x="8902033" y="2185364"/>
                </a:lnTo>
                <a:lnTo>
                  <a:pt x="8628169" y="2201828"/>
                </a:lnTo>
                <a:lnTo>
                  <a:pt x="8355533" y="2218994"/>
                </a:lnTo>
                <a:lnTo>
                  <a:pt x="8085353" y="2233356"/>
                </a:lnTo>
                <a:lnTo>
                  <a:pt x="7817629" y="2243515"/>
                </a:lnTo>
                <a:lnTo>
                  <a:pt x="7549905" y="2252273"/>
                </a:lnTo>
                <a:lnTo>
                  <a:pt x="7284638" y="2260680"/>
                </a:lnTo>
                <a:lnTo>
                  <a:pt x="7023055" y="2264534"/>
                </a:lnTo>
                <a:lnTo>
                  <a:pt x="6761472" y="2268737"/>
                </a:lnTo>
                <a:lnTo>
                  <a:pt x="6503573" y="2270839"/>
                </a:lnTo>
                <a:lnTo>
                  <a:pt x="6248130" y="2268737"/>
                </a:lnTo>
                <a:lnTo>
                  <a:pt x="5995144" y="2268737"/>
                </a:lnTo>
                <a:lnTo>
                  <a:pt x="5744613" y="2264534"/>
                </a:lnTo>
                <a:lnTo>
                  <a:pt x="5498995" y="2258228"/>
                </a:lnTo>
                <a:lnTo>
                  <a:pt x="5255834" y="2252273"/>
                </a:lnTo>
                <a:lnTo>
                  <a:pt x="5017584" y="2245617"/>
                </a:lnTo>
                <a:lnTo>
                  <a:pt x="4780562" y="2235458"/>
                </a:lnTo>
                <a:lnTo>
                  <a:pt x="4547227" y="2224598"/>
                </a:lnTo>
                <a:lnTo>
                  <a:pt x="4318800" y="2214790"/>
                </a:lnTo>
                <a:lnTo>
                  <a:pt x="3873004" y="2187115"/>
                </a:lnTo>
                <a:lnTo>
                  <a:pt x="3445628" y="2157690"/>
                </a:lnTo>
                <a:lnTo>
                  <a:pt x="3035446" y="2126862"/>
                </a:lnTo>
                <a:lnTo>
                  <a:pt x="2647370" y="2092883"/>
                </a:lnTo>
                <a:lnTo>
                  <a:pt x="2276487" y="2057501"/>
                </a:lnTo>
                <a:lnTo>
                  <a:pt x="1932621" y="2019318"/>
                </a:lnTo>
                <a:lnTo>
                  <a:pt x="1609634" y="1981835"/>
                </a:lnTo>
                <a:lnTo>
                  <a:pt x="1312435" y="1944352"/>
                </a:lnTo>
                <a:lnTo>
                  <a:pt x="1039799" y="1908971"/>
                </a:lnTo>
                <a:lnTo>
                  <a:pt x="797865" y="1875341"/>
                </a:lnTo>
                <a:lnTo>
                  <a:pt x="579265" y="1843463"/>
                </a:lnTo>
                <a:lnTo>
                  <a:pt x="395052" y="1816840"/>
                </a:lnTo>
                <a:lnTo>
                  <a:pt x="240312" y="1791617"/>
                </a:lnTo>
                <a:lnTo>
                  <a:pt x="27853" y="1755536"/>
                </a:lnTo>
                <a:lnTo>
                  <a:pt x="0" y="1750823"/>
                </a:lnTo>
                <a:lnTo>
                  <a:pt x="0" y="744793"/>
                </a:lnTo>
                <a:lnTo>
                  <a:pt x="0" y="519830"/>
                </a:lnTo>
                <a:lnTo>
                  <a:pt x="0" y="471948"/>
                </a:lnTo>
                <a:lnTo>
                  <a:pt x="0" y="213719"/>
                </a:lnTo>
                <a:close/>
              </a:path>
            </a:pathLst>
          </a:custGeom>
          <a:solidFill>
            <a:schemeClr val="tx2"/>
          </a:solidFill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A39FDC-39F4-4CB7-873B-8D786EC02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0" b="63148"/>
          <a:stretch/>
        </p:blipFill>
        <p:spPr>
          <a:xfrm>
            <a:off x="4071257" y="1"/>
            <a:ext cx="8117568" cy="2270839"/>
          </a:xfrm>
          <a:custGeom>
            <a:avLst/>
            <a:gdLst>
              <a:gd name="connsiteX0" fmla="*/ 0 w 8117568"/>
              <a:gd name="connsiteY0" fmla="*/ 0 h 2270839"/>
              <a:gd name="connsiteX1" fmla="*/ 8117568 w 8117568"/>
              <a:gd name="connsiteY1" fmla="*/ 0 h 2270839"/>
              <a:gd name="connsiteX2" fmla="*/ 8117568 w 8117568"/>
              <a:gd name="connsiteY2" fmla="*/ 1754616 h 2270839"/>
              <a:gd name="connsiteX3" fmla="*/ 7886265 w 8117568"/>
              <a:gd name="connsiteY3" fmla="*/ 1797923 h 2270839"/>
              <a:gd name="connsiteX4" fmla="*/ 7608716 w 8117568"/>
              <a:gd name="connsiteY4" fmla="*/ 1847667 h 2270839"/>
              <a:gd name="connsiteX5" fmla="*/ 7329940 w 8117568"/>
              <a:gd name="connsiteY5" fmla="*/ 1896360 h 2270839"/>
              <a:gd name="connsiteX6" fmla="*/ 7049935 w 8117568"/>
              <a:gd name="connsiteY6" fmla="*/ 1938046 h 2270839"/>
              <a:gd name="connsiteX7" fmla="*/ 6771159 w 8117568"/>
              <a:gd name="connsiteY7" fmla="*/ 1980083 h 2270839"/>
              <a:gd name="connsiteX8" fmla="*/ 6491154 w 8117568"/>
              <a:gd name="connsiteY8" fmla="*/ 2019318 h 2270839"/>
              <a:gd name="connsiteX9" fmla="*/ 6214834 w 8117568"/>
              <a:gd name="connsiteY9" fmla="*/ 2052947 h 2270839"/>
              <a:gd name="connsiteX10" fmla="*/ 5934829 w 8117568"/>
              <a:gd name="connsiteY10" fmla="*/ 2084825 h 2270839"/>
              <a:gd name="connsiteX11" fmla="*/ 5656053 w 8117568"/>
              <a:gd name="connsiteY11" fmla="*/ 2113901 h 2270839"/>
              <a:gd name="connsiteX12" fmla="*/ 5382188 w 8117568"/>
              <a:gd name="connsiteY12" fmla="*/ 2139123 h 2270839"/>
              <a:gd name="connsiteX13" fmla="*/ 5104640 w 8117568"/>
              <a:gd name="connsiteY13" fmla="*/ 2164345 h 2270839"/>
              <a:gd name="connsiteX14" fmla="*/ 4830776 w 8117568"/>
              <a:gd name="connsiteY14" fmla="*/ 2185364 h 2270839"/>
              <a:gd name="connsiteX15" fmla="*/ 4556912 w 8117568"/>
              <a:gd name="connsiteY15" fmla="*/ 2201828 h 2270839"/>
              <a:gd name="connsiteX16" fmla="*/ 4284276 w 8117568"/>
              <a:gd name="connsiteY16" fmla="*/ 2218994 h 2270839"/>
              <a:gd name="connsiteX17" fmla="*/ 4014096 w 8117568"/>
              <a:gd name="connsiteY17" fmla="*/ 2233356 h 2270839"/>
              <a:gd name="connsiteX18" fmla="*/ 3746372 w 8117568"/>
              <a:gd name="connsiteY18" fmla="*/ 2243515 h 2270839"/>
              <a:gd name="connsiteX19" fmla="*/ 3478648 w 8117568"/>
              <a:gd name="connsiteY19" fmla="*/ 2252273 h 2270839"/>
              <a:gd name="connsiteX20" fmla="*/ 3213381 w 8117568"/>
              <a:gd name="connsiteY20" fmla="*/ 2260680 h 2270839"/>
              <a:gd name="connsiteX21" fmla="*/ 2951798 w 8117568"/>
              <a:gd name="connsiteY21" fmla="*/ 2264534 h 2270839"/>
              <a:gd name="connsiteX22" fmla="*/ 2690215 w 8117568"/>
              <a:gd name="connsiteY22" fmla="*/ 2268737 h 2270839"/>
              <a:gd name="connsiteX23" fmla="*/ 2432316 w 8117568"/>
              <a:gd name="connsiteY23" fmla="*/ 2270839 h 2270839"/>
              <a:gd name="connsiteX24" fmla="*/ 2176873 w 8117568"/>
              <a:gd name="connsiteY24" fmla="*/ 2268737 h 2270839"/>
              <a:gd name="connsiteX25" fmla="*/ 1923887 w 8117568"/>
              <a:gd name="connsiteY25" fmla="*/ 2268737 h 2270839"/>
              <a:gd name="connsiteX26" fmla="*/ 1673356 w 8117568"/>
              <a:gd name="connsiteY26" fmla="*/ 2264534 h 2270839"/>
              <a:gd name="connsiteX27" fmla="*/ 1427738 w 8117568"/>
              <a:gd name="connsiteY27" fmla="*/ 2258228 h 2270839"/>
              <a:gd name="connsiteX28" fmla="*/ 1184577 w 8117568"/>
              <a:gd name="connsiteY28" fmla="*/ 2252273 h 2270839"/>
              <a:gd name="connsiteX29" fmla="*/ 946327 w 8117568"/>
              <a:gd name="connsiteY29" fmla="*/ 2245617 h 2270839"/>
              <a:gd name="connsiteX30" fmla="*/ 709305 w 8117568"/>
              <a:gd name="connsiteY30" fmla="*/ 2235458 h 2270839"/>
              <a:gd name="connsiteX31" fmla="*/ 475970 w 8117568"/>
              <a:gd name="connsiteY31" fmla="*/ 2224598 h 2270839"/>
              <a:gd name="connsiteX32" fmla="*/ 247543 w 8117568"/>
              <a:gd name="connsiteY32" fmla="*/ 2214790 h 2270839"/>
              <a:gd name="connsiteX33" fmla="*/ 0 w 8117568"/>
              <a:gd name="connsiteY33" fmla="*/ 2199423 h 2270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117568" h="2270839">
                <a:moveTo>
                  <a:pt x="0" y="0"/>
                </a:moveTo>
                <a:lnTo>
                  <a:pt x="8117568" y="0"/>
                </a:lnTo>
                <a:lnTo>
                  <a:pt x="8117568" y="1754616"/>
                </a:lnTo>
                <a:lnTo>
                  <a:pt x="7886265" y="1797923"/>
                </a:lnTo>
                <a:lnTo>
                  <a:pt x="7608716" y="1847667"/>
                </a:lnTo>
                <a:lnTo>
                  <a:pt x="7329940" y="1896360"/>
                </a:lnTo>
                <a:lnTo>
                  <a:pt x="7049935" y="1938046"/>
                </a:lnTo>
                <a:lnTo>
                  <a:pt x="6771159" y="1980083"/>
                </a:lnTo>
                <a:lnTo>
                  <a:pt x="6491154" y="2019318"/>
                </a:lnTo>
                <a:lnTo>
                  <a:pt x="6214834" y="2052947"/>
                </a:lnTo>
                <a:lnTo>
                  <a:pt x="5934829" y="2084825"/>
                </a:lnTo>
                <a:lnTo>
                  <a:pt x="5656053" y="2113901"/>
                </a:lnTo>
                <a:lnTo>
                  <a:pt x="5382188" y="2139123"/>
                </a:lnTo>
                <a:lnTo>
                  <a:pt x="5104640" y="2164345"/>
                </a:lnTo>
                <a:lnTo>
                  <a:pt x="4830776" y="2185364"/>
                </a:lnTo>
                <a:lnTo>
                  <a:pt x="4556912" y="2201828"/>
                </a:lnTo>
                <a:lnTo>
                  <a:pt x="4284276" y="2218994"/>
                </a:lnTo>
                <a:lnTo>
                  <a:pt x="4014096" y="2233356"/>
                </a:lnTo>
                <a:lnTo>
                  <a:pt x="3746372" y="2243515"/>
                </a:lnTo>
                <a:lnTo>
                  <a:pt x="3478648" y="2252273"/>
                </a:lnTo>
                <a:lnTo>
                  <a:pt x="3213381" y="2260680"/>
                </a:lnTo>
                <a:lnTo>
                  <a:pt x="2951798" y="2264534"/>
                </a:lnTo>
                <a:lnTo>
                  <a:pt x="2690215" y="2268737"/>
                </a:lnTo>
                <a:lnTo>
                  <a:pt x="2432316" y="2270839"/>
                </a:lnTo>
                <a:lnTo>
                  <a:pt x="2176873" y="2268737"/>
                </a:lnTo>
                <a:lnTo>
                  <a:pt x="1923887" y="2268737"/>
                </a:lnTo>
                <a:lnTo>
                  <a:pt x="1673356" y="2264534"/>
                </a:lnTo>
                <a:lnTo>
                  <a:pt x="1427738" y="2258228"/>
                </a:lnTo>
                <a:lnTo>
                  <a:pt x="1184577" y="2252273"/>
                </a:lnTo>
                <a:lnTo>
                  <a:pt x="946327" y="2245617"/>
                </a:lnTo>
                <a:lnTo>
                  <a:pt x="709305" y="2235458"/>
                </a:lnTo>
                <a:lnTo>
                  <a:pt x="475970" y="2224598"/>
                </a:lnTo>
                <a:lnTo>
                  <a:pt x="247543" y="2214790"/>
                </a:lnTo>
                <a:lnTo>
                  <a:pt x="0" y="219942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825372-E7E4-4E65-A837-FCC8327DD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288" y="609600"/>
            <a:ext cx="10131425" cy="111034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omic Sans MS"/>
                <a:cs typeface="Calibri Light"/>
              </a:rPr>
              <a:t>Do I get to interview famous people?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BF93B-C0E1-4983-99F3-AD6595F16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592572"/>
            <a:ext cx="10820400" cy="42614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Century Gothic"/>
                <a:cs typeface="Calibri"/>
              </a:rPr>
              <a:t>And the answer is Yes, Yes you can!</a:t>
            </a:r>
            <a:endParaRPr lang="en-US">
              <a:latin typeface="Century Gothic"/>
            </a:endParaRPr>
          </a:p>
          <a:p>
            <a:pPr marL="0" indent="0">
              <a:buNone/>
            </a:pPr>
            <a:r>
              <a:rPr lang="en-US" dirty="0">
                <a:latin typeface="Century Gothic"/>
                <a:cs typeface="Calibri" panose="020F0502020204030204"/>
              </a:rPr>
              <a:t>First;  you contact the person and set up a time and way that you will interview them</a:t>
            </a:r>
          </a:p>
          <a:p>
            <a:pPr marL="0" indent="0">
              <a:buNone/>
            </a:pPr>
            <a:r>
              <a:rPr lang="en-US" dirty="0">
                <a:latin typeface="Century Gothic"/>
                <a:cs typeface="Calibri" panose="020F0502020204030204"/>
              </a:rPr>
              <a:t>Second; you interview them</a:t>
            </a:r>
          </a:p>
          <a:p>
            <a:pPr marL="0" indent="0">
              <a:buNone/>
            </a:pPr>
            <a:r>
              <a:rPr lang="en-US" dirty="0">
                <a:latin typeface="Century Gothic"/>
                <a:cs typeface="Calibri" panose="020F0502020204030204"/>
              </a:rPr>
              <a:t>Third; you play it over the air!!!!!!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E558D0-623C-4A04-930B-11A35445B78F}"/>
              </a:ext>
            </a:extLst>
          </p:cNvPr>
          <p:cNvSpPr txBox="1"/>
          <p:nvPr/>
        </p:nvSpPr>
        <p:spPr>
          <a:xfrm>
            <a:off x="966592" y="246345"/>
            <a:ext cx="890182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entury Gothic"/>
                <a:cs typeface="Calibri"/>
              </a:rPr>
              <a:t>Now I know that the question you've all been asking yourselves is;</a:t>
            </a:r>
            <a:endParaRPr lang="en-US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2D25E15C-8199-44CD-B1B4-BD2EAFDAA09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181323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8278">
        <p15:prstTrans prst="prestige"/>
      </p:transition>
    </mc:Choice>
    <mc:Fallback xmlns="">
      <p:transition spd="slow" advTm="382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EAAC8963-AF89-4FC1-910B-686E223CD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1BDA784-DB63-4168-8CC9-0DA04775B2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DB6D9E-0489-44AA-B64F-3E7019465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4495" y="858043"/>
            <a:ext cx="4042732" cy="501253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Do we get to participate in public events?</a:t>
            </a:r>
          </a:p>
        </p:txBody>
      </p:sp>
      <p:sp useBgFill="1">
        <p:nvSpPr>
          <p:cNvPr id="30" name="Freeform: Shape 29">
            <a:extLst>
              <a:ext uri="{FF2B5EF4-FFF2-40B4-BE49-F238E27FC236}">
                <a16:creationId xmlns:a16="http://schemas.microsoft.com/office/drawing/2014/main" id="{23A4F197-86BE-42C9-A95B-A488B7683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342791" cy="6858000"/>
          </a:xfrm>
          <a:custGeom>
            <a:avLst/>
            <a:gdLst>
              <a:gd name="connsiteX0" fmla="*/ 6342791 w 6342791"/>
              <a:gd name="connsiteY0" fmla="*/ 0 h 6858000"/>
              <a:gd name="connsiteX1" fmla="*/ 5297762 w 6342791"/>
              <a:gd name="connsiteY1" fmla="*/ 0 h 6858000"/>
              <a:gd name="connsiteX2" fmla="*/ 4654296 w 6342791"/>
              <a:gd name="connsiteY2" fmla="*/ 0 h 6858000"/>
              <a:gd name="connsiteX3" fmla="*/ 4470448 w 6342791"/>
              <a:gd name="connsiteY3" fmla="*/ 0 h 6858000"/>
              <a:gd name="connsiteX4" fmla="*/ 3926162 w 6342791"/>
              <a:gd name="connsiteY4" fmla="*/ 0 h 6858000"/>
              <a:gd name="connsiteX5" fmla="*/ 0 w 6342791"/>
              <a:gd name="connsiteY5" fmla="*/ 0 h 6858000"/>
              <a:gd name="connsiteX6" fmla="*/ 0 w 6342791"/>
              <a:gd name="connsiteY6" fmla="*/ 70650 h 6858000"/>
              <a:gd name="connsiteX7" fmla="*/ 13678 w 6342791"/>
              <a:gd name="connsiteY7" fmla="*/ 155673 h 6858000"/>
              <a:gd name="connsiteX8" fmla="*/ 37547 w 6342791"/>
              <a:gd name="connsiteY8" fmla="*/ 310664 h 6858000"/>
              <a:gd name="connsiteX9" fmla="*/ 60911 w 6342791"/>
              <a:gd name="connsiteY9" fmla="*/ 466340 h 6858000"/>
              <a:gd name="connsiteX10" fmla="*/ 80914 w 6342791"/>
              <a:gd name="connsiteY10" fmla="*/ 622703 h 6858000"/>
              <a:gd name="connsiteX11" fmla="*/ 101085 w 6342791"/>
              <a:gd name="connsiteY11" fmla="*/ 778379 h 6858000"/>
              <a:gd name="connsiteX12" fmla="*/ 119911 w 6342791"/>
              <a:gd name="connsiteY12" fmla="*/ 934742 h 6858000"/>
              <a:gd name="connsiteX13" fmla="*/ 136047 w 6342791"/>
              <a:gd name="connsiteY13" fmla="*/ 1089047 h 6858000"/>
              <a:gd name="connsiteX14" fmla="*/ 151343 w 6342791"/>
              <a:gd name="connsiteY14" fmla="*/ 1245409 h 6858000"/>
              <a:gd name="connsiteX15" fmla="*/ 165295 w 6342791"/>
              <a:gd name="connsiteY15" fmla="*/ 1401086 h 6858000"/>
              <a:gd name="connsiteX16" fmla="*/ 177397 w 6342791"/>
              <a:gd name="connsiteY16" fmla="*/ 1554019 h 6858000"/>
              <a:gd name="connsiteX17" fmla="*/ 189500 w 6342791"/>
              <a:gd name="connsiteY17" fmla="*/ 1709010 h 6858000"/>
              <a:gd name="connsiteX18" fmla="*/ 199585 w 6342791"/>
              <a:gd name="connsiteY18" fmla="*/ 1861943 h 6858000"/>
              <a:gd name="connsiteX19" fmla="*/ 207485 w 6342791"/>
              <a:gd name="connsiteY19" fmla="*/ 2014877 h 6858000"/>
              <a:gd name="connsiteX20" fmla="*/ 215722 w 6342791"/>
              <a:gd name="connsiteY20" fmla="*/ 2167124 h 6858000"/>
              <a:gd name="connsiteX21" fmla="*/ 222613 w 6342791"/>
              <a:gd name="connsiteY21" fmla="*/ 2318000 h 6858000"/>
              <a:gd name="connsiteX22" fmla="*/ 227488 w 6342791"/>
              <a:gd name="connsiteY22" fmla="*/ 2467505 h 6858000"/>
              <a:gd name="connsiteX23" fmla="*/ 231690 w 6342791"/>
              <a:gd name="connsiteY23" fmla="*/ 2617009 h 6858000"/>
              <a:gd name="connsiteX24" fmla="*/ 235724 w 6342791"/>
              <a:gd name="connsiteY24" fmla="*/ 2765142 h 6858000"/>
              <a:gd name="connsiteX25" fmla="*/ 237573 w 6342791"/>
              <a:gd name="connsiteY25" fmla="*/ 2911217 h 6858000"/>
              <a:gd name="connsiteX26" fmla="*/ 239590 w 6342791"/>
              <a:gd name="connsiteY26" fmla="*/ 3057293 h 6858000"/>
              <a:gd name="connsiteX27" fmla="*/ 240599 w 6342791"/>
              <a:gd name="connsiteY27" fmla="*/ 3201311 h 6858000"/>
              <a:gd name="connsiteX28" fmla="*/ 239590 w 6342791"/>
              <a:gd name="connsiteY28" fmla="*/ 3343957 h 6858000"/>
              <a:gd name="connsiteX29" fmla="*/ 239590 w 6342791"/>
              <a:gd name="connsiteY29" fmla="*/ 3485232 h 6858000"/>
              <a:gd name="connsiteX30" fmla="*/ 237573 w 6342791"/>
              <a:gd name="connsiteY30" fmla="*/ 3625135 h 6858000"/>
              <a:gd name="connsiteX31" fmla="*/ 234548 w 6342791"/>
              <a:gd name="connsiteY31" fmla="*/ 3762295 h 6858000"/>
              <a:gd name="connsiteX32" fmla="*/ 231690 w 6342791"/>
              <a:gd name="connsiteY32" fmla="*/ 3898083 h 6858000"/>
              <a:gd name="connsiteX33" fmla="*/ 228496 w 6342791"/>
              <a:gd name="connsiteY33" fmla="*/ 4031129 h 6858000"/>
              <a:gd name="connsiteX34" fmla="*/ 223622 w 6342791"/>
              <a:gd name="connsiteY34" fmla="*/ 4163488 h 6858000"/>
              <a:gd name="connsiteX35" fmla="*/ 218411 w 6342791"/>
              <a:gd name="connsiteY35" fmla="*/ 4293789 h 6858000"/>
              <a:gd name="connsiteX36" fmla="*/ 213705 w 6342791"/>
              <a:gd name="connsiteY36" fmla="*/ 4421348 h 6858000"/>
              <a:gd name="connsiteX37" fmla="*/ 200425 w 6342791"/>
              <a:gd name="connsiteY37" fmla="*/ 4670294 h 6858000"/>
              <a:gd name="connsiteX38" fmla="*/ 186306 w 6342791"/>
              <a:gd name="connsiteY38" fmla="*/ 4908952 h 6858000"/>
              <a:gd name="connsiteX39" fmla="*/ 171514 w 6342791"/>
              <a:gd name="connsiteY39" fmla="*/ 5138009 h 6858000"/>
              <a:gd name="connsiteX40" fmla="*/ 155209 w 6342791"/>
              <a:gd name="connsiteY40" fmla="*/ 5354722 h 6858000"/>
              <a:gd name="connsiteX41" fmla="*/ 138232 w 6342791"/>
              <a:gd name="connsiteY41" fmla="*/ 5561834 h 6858000"/>
              <a:gd name="connsiteX42" fmla="*/ 119911 w 6342791"/>
              <a:gd name="connsiteY42" fmla="*/ 5753858 h 6858000"/>
              <a:gd name="connsiteX43" fmla="*/ 101925 w 6342791"/>
              <a:gd name="connsiteY43" fmla="*/ 5934223 h 6858000"/>
              <a:gd name="connsiteX44" fmla="*/ 83940 w 6342791"/>
              <a:gd name="connsiteY44" fmla="*/ 6100187 h 6858000"/>
              <a:gd name="connsiteX45" fmla="*/ 66963 w 6342791"/>
              <a:gd name="connsiteY45" fmla="*/ 6252434 h 6858000"/>
              <a:gd name="connsiteX46" fmla="*/ 50826 w 6342791"/>
              <a:gd name="connsiteY46" fmla="*/ 6387537 h 6858000"/>
              <a:gd name="connsiteX47" fmla="*/ 35530 w 6342791"/>
              <a:gd name="connsiteY47" fmla="*/ 6509609 h 6858000"/>
              <a:gd name="connsiteX48" fmla="*/ 22755 w 6342791"/>
              <a:gd name="connsiteY48" fmla="*/ 6612479 h 6858000"/>
              <a:gd name="connsiteX49" fmla="*/ 10653 w 6342791"/>
              <a:gd name="connsiteY49" fmla="*/ 6698890 h 6858000"/>
              <a:gd name="connsiteX50" fmla="*/ 0 w 6342791"/>
              <a:gd name="connsiteY50" fmla="*/ 6771890 h 6858000"/>
              <a:gd name="connsiteX51" fmla="*/ 0 w 6342791"/>
              <a:gd name="connsiteY51" fmla="*/ 6858000 h 6858000"/>
              <a:gd name="connsiteX52" fmla="*/ 3926162 w 6342791"/>
              <a:gd name="connsiteY52" fmla="*/ 6858000 h 6858000"/>
              <a:gd name="connsiteX53" fmla="*/ 4470448 w 6342791"/>
              <a:gd name="connsiteY53" fmla="*/ 6858000 h 6858000"/>
              <a:gd name="connsiteX54" fmla="*/ 4654296 w 6342791"/>
              <a:gd name="connsiteY54" fmla="*/ 6858000 h 6858000"/>
              <a:gd name="connsiteX55" fmla="*/ 5297762 w 6342791"/>
              <a:gd name="connsiteY55" fmla="*/ 6858000 h 6858000"/>
              <a:gd name="connsiteX56" fmla="*/ 6342791 w 6342791"/>
              <a:gd name="connsiteY5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6342791" h="6858000">
                <a:moveTo>
                  <a:pt x="6342791" y="0"/>
                </a:moveTo>
                <a:lnTo>
                  <a:pt x="5297762" y="0"/>
                </a:lnTo>
                <a:lnTo>
                  <a:pt x="4654296" y="0"/>
                </a:lnTo>
                <a:lnTo>
                  <a:pt x="4470448" y="0"/>
                </a:lnTo>
                <a:lnTo>
                  <a:pt x="3926162" y="0"/>
                </a:lnTo>
                <a:lnTo>
                  <a:pt x="0" y="0"/>
                </a:lnTo>
                <a:lnTo>
                  <a:pt x="0" y="70650"/>
                </a:lnTo>
                <a:lnTo>
                  <a:pt x="13678" y="155673"/>
                </a:lnTo>
                <a:lnTo>
                  <a:pt x="37547" y="310664"/>
                </a:lnTo>
                <a:lnTo>
                  <a:pt x="60911" y="466340"/>
                </a:lnTo>
                <a:lnTo>
                  <a:pt x="80914" y="622703"/>
                </a:lnTo>
                <a:lnTo>
                  <a:pt x="101085" y="778379"/>
                </a:lnTo>
                <a:lnTo>
                  <a:pt x="119911" y="934742"/>
                </a:lnTo>
                <a:lnTo>
                  <a:pt x="136047" y="1089047"/>
                </a:lnTo>
                <a:lnTo>
                  <a:pt x="151343" y="1245409"/>
                </a:lnTo>
                <a:lnTo>
                  <a:pt x="165295" y="1401086"/>
                </a:lnTo>
                <a:lnTo>
                  <a:pt x="177397" y="1554019"/>
                </a:lnTo>
                <a:lnTo>
                  <a:pt x="189500" y="1709010"/>
                </a:lnTo>
                <a:lnTo>
                  <a:pt x="199585" y="1861943"/>
                </a:lnTo>
                <a:lnTo>
                  <a:pt x="207485" y="2014877"/>
                </a:lnTo>
                <a:lnTo>
                  <a:pt x="215722" y="2167124"/>
                </a:lnTo>
                <a:lnTo>
                  <a:pt x="222613" y="2318000"/>
                </a:lnTo>
                <a:lnTo>
                  <a:pt x="227488" y="2467505"/>
                </a:lnTo>
                <a:lnTo>
                  <a:pt x="231690" y="2617009"/>
                </a:lnTo>
                <a:lnTo>
                  <a:pt x="235724" y="2765142"/>
                </a:lnTo>
                <a:lnTo>
                  <a:pt x="237573" y="2911217"/>
                </a:lnTo>
                <a:lnTo>
                  <a:pt x="239590" y="3057293"/>
                </a:lnTo>
                <a:lnTo>
                  <a:pt x="240599" y="3201311"/>
                </a:lnTo>
                <a:lnTo>
                  <a:pt x="239590" y="3343957"/>
                </a:lnTo>
                <a:lnTo>
                  <a:pt x="239590" y="3485232"/>
                </a:lnTo>
                <a:lnTo>
                  <a:pt x="237573" y="3625135"/>
                </a:lnTo>
                <a:lnTo>
                  <a:pt x="234548" y="3762295"/>
                </a:lnTo>
                <a:lnTo>
                  <a:pt x="231690" y="3898083"/>
                </a:lnTo>
                <a:lnTo>
                  <a:pt x="228496" y="4031129"/>
                </a:lnTo>
                <a:lnTo>
                  <a:pt x="223622" y="4163488"/>
                </a:lnTo>
                <a:lnTo>
                  <a:pt x="218411" y="4293789"/>
                </a:lnTo>
                <a:lnTo>
                  <a:pt x="213705" y="4421348"/>
                </a:lnTo>
                <a:lnTo>
                  <a:pt x="200425" y="4670294"/>
                </a:lnTo>
                <a:lnTo>
                  <a:pt x="186306" y="4908952"/>
                </a:lnTo>
                <a:lnTo>
                  <a:pt x="171514" y="5138009"/>
                </a:lnTo>
                <a:lnTo>
                  <a:pt x="155209" y="5354722"/>
                </a:lnTo>
                <a:lnTo>
                  <a:pt x="138232" y="5561834"/>
                </a:lnTo>
                <a:lnTo>
                  <a:pt x="119911" y="5753858"/>
                </a:lnTo>
                <a:lnTo>
                  <a:pt x="101925" y="5934223"/>
                </a:lnTo>
                <a:lnTo>
                  <a:pt x="83940" y="6100187"/>
                </a:lnTo>
                <a:lnTo>
                  <a:pt x="66963" y="6252434"/>
                </a:lnTo>
                <a:lnTo>
                  <a:pt x="50826" y="6387537"/>
                </a:lnTo>
                <a:lnTo>
                  <a:pt x="35530" y="6509609"/>
                </a:lnTo>
                <a:lnTo>
                  <a:pt x="22755" y="6612479"/>
                </a:lnTo>
                <a:lnTo>
                  <a:pt x="10653" y="6698890"/>
                </a:lnTo>
                <a:lnTo>
                  <a:pt x="0" y="6771890"/>
                </a:lnTo>
                <a:lnTo>
                  <a:pt x="0" y="6858000"/>
                </a:lnTo>
                <a:lnTo>
                  <a:pt x="3926162" y="6858000"/>
                </a:lnTo>
                <a:lnTo>
                  <a:pt x="4470448" y="6858000"/>
                </a:lnTo>
                <a:lnTo>
                  <a:pt x="4654296" y="6858000"/>
                </a:lnTo>
                <a:lnTo>
                  <a:pt x="5297762" y="6858000"/>
                </a:lnTo>
                <a:lnTo>
                  <a:pt x="6342791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A2613-A5D7-494D-9D63-E541FFD85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2" y="858043"/>
            <a:ext cx="4749752" cy="493315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/>
              </a:rPr>
              <a:t>Yes, we do. Dragonflies sometimes </a:t>
            </a:r>
          </a:p>
          <a:p>
            <a:pPr marL="0" indent="0">
              <a:buNone/>
            </a:pPr>
            <a:r>
              <a:rPr lang="en-US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/>
              </a:rPr>
              <a:t>covers events like the talent show, </a:t>
            </a:r>
          </a:p>
          <a:p>
            <a:pPr marL="0" indent="0">
              <a:buNone/>
            </a:pPr>
            <a:r>
              <a:rPr lang="en-US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/>
              </a:rPr>
              <a:t>and usually goes to events like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r>
              <a:rPr lang="en-US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/>
              </a:rPr>
              <a:t>fairs.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cs typeface="Calibri"/>
            </a:endParaRP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BAE00A7F-EE15-4079-80ED-A32A9440A22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60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7121">
        <p15:prstTrans prst="wind"/>
      </p:transition>
    </mc:Choice>
    <mc:Fallback xmlns="">
      <p:transition spd="slow" advTm="471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8D43A-EDC8-4ABF-8011-0B21CF2A3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" y="-2004"/>
            <a:ext cx="12176792" cy="6860449"/>
          </a:xfrm>
        </p:spPr>
        <p:txBody>
          <a:bodyPr/>
          <a:lstStyle/>
          <a:p>
            <a:pPr algn="ctr"/>
            <a:r>
              <a:rPr lang="en-US" sz="2400" dirty="0">
                <a:latin typeface="Comic Sans MS"/>
              </a:rPr>
              <a:t>If you have any questions or want to join, then </a:t>
            </a:r>
            <a:br>
              <a:rPr lang="en-US" sz="2400" dirty="0">
                <a:latin typeface="Comic Sans MS"/>
              </a:rPr>
            </a:br>
            <a:br>
              <a:rPr lang="en-US" sz="2400" dirty="0">
                <a:latin typeface="Comic Sans MS"/>
              </a:rPr>
            </a:br>
            <a:r>
              <a:rPr lang="en-US" sz="2400" dirty="0">
                <a:latin typeface="Comic Sans MS"/>
              </a:rPr>
              <a:t>please email </a:t>
            </a:r>
            <a:r>
              <a:rPr lang="en-US" sz="2400" dirty="0" err="1">
                <a:latin typeface="Comic Sans MS"/>
              </a:rPr>
              <a:t>meghan</a:t>
            </a:r>
            <a:r>
              <a:rPr lang="en-US" sz="2400" dirty="0">
                <a:latin typeface="Comic Sans MS"/>
              </a:rPr>
              <a:t> jones  at </a:t>
            </a:r>
            <a:br>
              <a:rPr lang="en-US" sz="2400" dirty="0">
                <a:latin typeface="Comic Sans MS"/>
              </a:rPr>
            </a:br>
            <a:br>
              <a:rPr lang="en-US" sz="2400" dirty="0">
                <a:latin typeface="Comic Sans MS"/>
              </a:rPr>
            </a:br>
            <a:r>
              <a:rPr lang="en-US" sz="2400" dirty="0">
                <a:latin typeface="Comic Sans MS"/>
                <a:hlinkClick r:id="rId4"/>
              </a:rPr>
              <a:t>ANYTHINGBUTSNOW@GMAIL.COM</a:t>
            </a:r>
            <a:r>
              <a:rPr lang="en-US" sz="2400" dirty="0">
                <a:latin typeface="Comic Sans MS"/>
              </a:rPr>
              <a:t>  </a:t>
            </a:r>
            <a:br>
              <a:rPr lang="en-US" sz="2400" dirty="0">
                <a:latin typeface="Comic Sans MS"/>
              </a:rPr>
            </a:br>
            <a:endParaRPr lang="en-US" sz="2400" dirty="0">
              <a:latin typeface="Comic Sans MS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D20DD67F-6D18-45AA-8038-13F3EB34E2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57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28400">
        <p14:glitter pattern="hexagon"/>
      </p:transition>
    </mc:Choice>
    <mc:Fallback xmlns="">
      <p:transition spd="slow" advTm="284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2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4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DFC1EF8B904F4289ACA9CC3CF6EA49" ma:contentTypeVersion="7" ma:contentTypeDescription="Create a new document." ma:contentTypeScope="" ma:versionID="b725393210f114c7f5974b46e22724d3">
  <xsd:schema xmlns:xsd="http://www.w3.org/2001/XMLSchema" xmlns:xs="http://www.w3.org/2001/XMLSchema" xmlns:p="http://schemas.microsoft.com/office/2006/metadata/properties" xmlns:ns3="ad222cb7-ebca-4427-b7d9-9d8cb763ea9b" xmlns:ns4="17e44446-588b-4b7f-a8d7-9f26f3b76292" targetNamespace="http://schemas.microsoft.com/office/2006/metadata/properties" ma:root="true" ma:fieldsID="6efe2f6a9ddc05e42bae29b1af570fe3" ns3:_="" ns4:_="">
    <xsd:import namespace="ad222cb7-ebca-4427-b7d9-9d8cb763ea9b"/>
    <xsd:import namespace="17e44446-588b-4b7f-a8d7-9f26f3b7629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222cb7-ebca-4427-b7d9-9d8cb763ea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e44446-588b-4b7f-a8d7-9f26f3b7629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2534E6D-B092-47F9-81E8-35C81317D9BB}">
  <ds:schemaRefs>
    <ds:schemaRef ds:uri="http://schemas.microsoft.com/office/2006/documentManagement/types"/>
    <ds:schemaRef ds:uri="http://purl.org/dc/elements/1.1/"/>
    <ds:schemaRef ds:uri="17e44446-588b-4b7f-a8d7-9f26f3b76292"/>
    <ds:schemaRef ds:uri="http://purl.org/dc/dcmitype/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ad222cb7-ebca-4427-b7d9-9d8cb763ea9b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D8D301A-EF8A-4EBB-88EA-C88E50CDBE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35B73B-AAA1-4B38-83EA-EF59733224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222cb7-ebca-4427-b7d9-9d8cb763ea9b"/>
    <ds:schemaRef ds:uri="17e44446-588b-4b7f-a8d7-9f26f3b762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332</Words>
  <Application>Microsoft Office PowerPoint</Application>
  <PresentationFormat>Widescreen</PresentationFormat>
  <Paragraphs>30</Paragraphs>
  <Slides>9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Comic Sans MS</vt:lpstr>
      <vt:lpstr>Celestial</vt:lpstr>
      <vt:lpstr>Dragonflies on thin air</vt:lpstr>
      <vt:lpstr>What is it?</vt:lpstr>
      <vt:lpstr>What do you do???</vt:lpstr>
      <vt:lpstr>We record once a week [once every 2 weeks if we have enough people] on Sunday afternoons; 3:00-4:00 </vt:lpstr>
      <vt:lpstr>The usual schedule :</vt:lpstr>
      <vt:lpstr>What do you need to prepare?</vt:lpstr>
      <vt:lpstr>Do I get to interview famous people?</vt:lpstr>
      <vt:lpstr>Do we get to participate in public events?</vt:lpstr>
      <vt:lpstr>If you have any questions or want to join, then   please email meghan jones  at   ANYTHINGBUTSNOW@GMAIL.COM  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Dragonflies on thin air</dc:title>
  <dc:creator>Norah JonesVaneyck</dc:creator>
  <cp:lastModifiedBy>Trish Baslington</cp:lastModifiedBy>
  <cp:revision>2</cp:revision>
  <dcterms:created xsi:type="dcterms:W3CDTF">2020-05-21T19:58:35Z</dcterms:created>
  <dcterms:modified xsi:type="dcterms:W3CDTF">2020-07-15T21:07:28Z</dcterms:modified>
</cp:coreProperties>
</file>