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61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C07587-8537-4495-8115-12895A48BACA}" v="1" dt="2022-08-24T21:12:33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mikemcc@Spokaneschools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2017A-0397-4249-A35A-9B5F4845FE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Rogers High School Chemistry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3C41E8-393C-44C1-94AB-EBCC873BB8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/>
              <a:t>With Mr. McCracken</a:t>
            </a:r>
          </a:p>
        </p:txBody>
      </p:sp>
    </p:spTree>
    <p:extLst>
      <p:ext uri="{BB962C8B-B14F-4D97-AF65-F5344CB8AC3E}">
        <p14:creationId xmlns:p14="http://schemas.microsoft.com/office/powerpoint/2010/main" val="65540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424E9-88DD-44DB-9B5B-79B7B89D9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Expectations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B3D1E-21C3-426D-95EB-5AF1D11F7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Show up to class ready to learn </a:t>
            </a:r>
          </a:p>
          <a:p>
            <a:pPr algn="ctr"/>
            <a:r>
              <a:rPr lang="en-US" sz="3200" dirty="0"/>
              <a:t>Try your best every time </a:t>
            </a:r>
          </a:p>
          <a:p>
            <a:pPr algn="ctr"/>
            <a:r>
              <a:rPr lang="en-US" sz="3200" dirty="0"/>
              <a:t>All cell phones and ear buds/headphones must be put away unless there is a reasonable request.</a:t>
            </a:r>
          </a:p>
          <a:p>
            <a:pPr algn="ctr"/>
            <a:r>
              <a:rPr lang="en-US" sz="3200" dirty="0"/>
              <a:t>Ask for help when you need it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27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7A1-DA28-49A7-A0DC-98AAD8911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7DF5A-7981-4557-97C2-EDFE26218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We use a points based grading system </a:t>
            </a:r>
          </a:p>
          <a:p>
            <a:r>
              <a:rPr lang="en-US" sz="3200" dirty="0"/>
              <a:t>Students use a notebook to keep track of their assignments </a:t>
            </a:r>
          </a:p>
          <a:p>
            <a:r>
              <a:rPr lang="en-US" sz="3200" dirty="0"/>
              <a:t>Students are graded on:</a:t>
            </a:r>
          </a:p>
          <a:p>
            <a:pPr marL="0" indent="0">
              <a:buNone/>
            </a:pPr>
            <a:r>
              <a:rPr lang="en-US" sz="3200" dirty="0"/>
              <a:t>	1. Daily assignments </a:t>
            </a:r>
          </a:p>
          <a:p>
            <a:pPr marL="0" indent="0">
              <a:buNone/>
            </a:pPr>
            <a:r>
              <a:rPr lang="en-US" sz="3200" dirty="0"/>
              <a:t>	2. Labs and projects</a:t>
            </a:r>
          </a:p>
          <a:p>
            <a:pPr marL="0" indent="0">
              <a:buNone/>
            </a:pPr>
            <a:r>
              <a:rPr lang="en-US" sz="3200" dirty="0"/>
              <a:t>	3. Summative assessments 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18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1C403-5B99-40D6-B313-6C1EEC001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Goals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49757-EA06-4464-A62F-9A0266CB7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04165" indent="-304165"/>
            <a:r>
              <a:rPr lang="en-US" sz="2400" dirty="0"/>
              <a:t>Students to be able to problem solve and critically think</a:t>
            </a:r>
          </a:p>
          <a:p>
            <a:pPr marL="304165" indent="-304165"/>
            <a:r>
              <a:rPr lang="en-US" sz="2400" dirty="0"/>
              <a:t>Students to be able to read, analyze and interpret information</a:t>
            </a:r>
          </a:p>
          <a:p>
            <a:pPr marL="304165" indent="-304165"/>
            <a:r>
              <a:rPr lang="en-US" sz="2400" dirty="0"/>
              <a:t>Topics for Chemistry include</a:t>
            </a:r>
          </a:p>
          <a:p>
            <a:pPr marL="730810" lvl="1" indent="-304165"/>
            <a:r>
              <a:rPr lang="en-US" sz="2400" dirty="0"/>
              <a:t>Lab safety</a:t>
            </a:r>
          </a:p>
          <a:p>
            <a:pPr marL="730810" lvl="1" indent="-304165"/>
            <a:r>
              <a:rPr lang="en-US" sz="2400" dirty="0"/>
              <a:t>Scientific method</a:t>
            </a:r>
          </a:p>
          <a:p>
            <a:pPr marL="730810" lvl="1" indent="-304165"/>
            <a:r>
              <a:rPr lang="en-US" sz="2400" dirty="0"/>
              <a:t>Matter</a:t>
            </a:r>
          </a:p>
          <a:p>
            <a:pPr marL="730810" lvl="1" indent="-304165"/>
            <a:r>
              <a:rPr lang="en-US" sz="2400" dirty="0"/>
              <a:t>Atoms </a:t>
            </a:r>
            <a:r>
              <a:rPr lang="en-US" sz="2400" dirty="0">
                <a:sym typeface="Wingdings" panose="05000000000000000000" pitchFamily="2" charset="2"/>
              </a:rPr>
              <a:t> Chemical compounds  chemical reactions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8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A5894-C6CA-4FB5-9DC0-C70C8D5E4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CBD95-1785-4A49-9F2C-855E5A90D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HUB</a:t>
            </a:r>
          </a:p>
          <a:p>
            <a:pPr marL="0" indent="0">
              <a:buNone/>
            </a:pPr>
            <a:r>
              <a:rPr lang="en-US" dirty="0"/>
              <a:t>	- Students can access the HUB during school to get individualized help </a:t>
            </a:r>
          </a:p>
          <a:p>
            <a:r>
              <a:rPr lang="en-US" dirty="0"/>
              <a:t>Appointments by request </a:t>
            </a:r>
          </a:p>
          <a:p>
            <a:pPr marL="0" indent="0">
              <a:buNone/>
            </a:pPr>
            <a:r>
              <a:rPr lang="en-US" dirty="0"/>
              <a:t>	- Students needing extra help from me can schedule an appointment to 	work with me before or after school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06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49F7A-10E3-48D7-8436-29DD2D38C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Contact 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C4C8F-D9CC-4214-AFB0-1FBB9D352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Email: </a:t>
            </a:r>
            <a:r>
              <a:rPr lang="en-US" sz="3600" dirty="0">
                <a:hlinkClick r:id="rId2"/>
              </a:rPr>
              <a:t>mikemcc@Spokaneschools.org</a:t>
            </a:r>
            <a:r>
              <a:rPr lang="en-US" sz="3600" dirty="0"/>
              <a:t> </a:t>
            </a:r>
          </a:p>
          <a:p>
            <a:pPr marL="0" indent="0" algn="ctr">
              <a:buNone/>
            </a:pPr>
            <a:r>
              <a:rPr lang="en-US" sz="3600" dirty="0"/>
              <a:t>This the best way to contact me</a:t>
            </a:r>
          </a:p>
          <a:p>
            <a:pPr marL="0" indent="0" algn="ctr">
              <a:buNone/>
            </a:pPr>
            <a:r>
              <a:rPr lang="en-US" sz="3600" dirty="0"/>
              <a:t>Work Phone</a:t>
            </a:r>
            <a:r>
              <a:rPr lang="en-US" sz="3600"/>
              <a:t>: 354.6643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Feel free to contact me with any questions or concerns. </a:t>
            </a:r>
          </a:p>
        </p:txBody>
      </p:sp>
    </p:spTree>
    <p:extLst>
      <p:ext uri="{BB962C8B-B14F-4D97-AF65-F5344CB8AC3E}">
        <p14:creationId xmlns:p14="http://schemas.microsoft.com/office/powerpoint/2010/main" val="2120274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386</TotalTime>
  <Words>201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Rogers High School Chemistry </vt:lpstr>
      <vt:lpstr>Classroom Expectations </vt:lpstr>
      <vt:lpstr>Class Information </vt:lpstr>
      <vt:lpstr>Curriculum Goals </vt:lpstr>
      <vt:lpstr>Additional Help</vt:lpstr>
      <vt:lpstr>Ways to Contact 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</dc:title>
  <dc:creator>Katie Kerr</dc:creator>
  <cp:lastModifiedBy>Heather Gomez</cp:lastModifiedBy>
  <cp:revision>3</cp:revision>
  <dcterms:created xsi:type="dcterms:W3CDTF">2021-09-20T18:51:22Z</dcterms:created>
  <dcterms:modified xsi:type="dcterms:W3CDTF">2022-08-29T15:54:39Z</dcterms:modified>
</cp:coreProperties>
</file>