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AAD45E-EF16-42B1-B110-B2D3CA66FFD9}" v="10" dt="2023-01-30T16:03:03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yne Barron" userId="f923de051de92ddd" providerId="LiveId" clId="{3459DB2E-4439-426C-8D6D-EC6CCE0554F3}"/>
    <pc:docChg chg="modSld">
      <pc:chgData name="Wayne Barron" userId="f923de051de92ddd" providerId="LiveId" clId="{3459DB2E-4439-426C-8D6D-EC6CCE0554F3}" dt="2023-01-29T19:29:53.939" v="85" actId="6549"/>
      <pc:docMkLst>
        <pc:docMk/>
      </pc:docMkLst>
      <pc:sldChg chg="modSp mod">
        <pc:chgData name="Wayne Barron" userId="f923de051de92ddd" providerId="LiveId" clId="{3459DB2E-4439-426C-8D6D-EC6CCE0554F3}" dt="2023-01-29T19:29:53.939" v="85" actId="6549"/>
        <pc:sldMkLst>
          <pc:docMk/>
          <pc:sldMk cId="1374882176" sldId="257"/>
        </pc:sldMkLst>
        <pc:spChg chg="mod">
          <ac:chgData name="Wayne Barron" userId="f923de051de92ddd" providerId="LiveId" clId="{3459DB2E-4439-426C-8D6D-EC6CCE0554F3}" dt="2023-01-03T18:49:50.094" v="5" actId="1076"/>
          <ac:spMkLst>
            <pc:docMk/>
            <pc:sldMk cId="1374882176" sldId="257"/>
            <ac:spMk id="2" creationId="{2A25B04A-FEF8-CD67-225B-48620F5EEFAD}"/>
          </ac:spMkLst>
        </pc:spChg>
        <pc:spChg chg="mod">
          <ac:chgData name="Wayne Barron" userId="f923de051de92ddd" providerId="LiveId" clId="{3459DB2E-4439-426C-8D6D-EC6CCE0554F3}" dt="2023-01-29T19:29:00.118" v="12" actId="6549"/>
          <ac:spMkLst>
            <pc:docMk/>
            <pc:sldMk cId="1374882176" sldId="257"/>
            <ac:spMk id="3" creationId="{1A4551E7-7461-7AFA-876E-C086824D0A99}"/>
          </ac:spMkLst>
        </pc:spChg>
        <pc:spChg chg="mod">
          <ac:chgData name="Wayne Barron" userId="f923de051de92ddd" providerId="LiveId" clId="{3459DB2E-4439-426C-8D6D-EC6CCE0554F3}" dt="2023-01-03T18:50:22.681" v="7" actId="1076"/>
          <ac:spMkLst>
            <pc:docMk/>
            <pc:sldMk cId="1374882176" sldId="257"/>
            <ac:spMk id="11" creationId="{1B80CC1F-2A86-42D9-B4F2-4A5CA647ABFB}"/>
          </ac:spMkLst>
        </pc:spChg>
        <pc:spChg chg="mod">
          <ac:chgData name="Wayne Barron" userId="f923de051de92ddd" providerId="LiveId" clId="{3459DB2E-4439-426C-8D6D-EC6CCE0554F3}" dt="2023-01-29T19:29:53.939" v="85" actId="6549"/>
          <ac:spMkLst>
            <pc:docMk/>
            <pc:sldMk cId="1374882176" sldId="257"/>
            <ac:spMk id="12" creationId="{EA0F15C0-CAD6-4372-5274-035E84C6A51D}"/>
          </ac:spMkLst>
        </pc:spChg>
        <pc:picChg chg="mod">
          <ac:chgData name="Wayne Barron" userId="f923de051de92ddd" providerId="LiveId" clId="{3459DB2E-4439-426C-8D6D-EC6CCE0554F3}" dt="2023-01-03T18:50:46.929" v="9" actId="1076"/>
          <ac:picMkLst>
            <pc:docMk/>
            <pc:sldMk cId="1374882176" sldId="257"/>
            <ac:picMk id="14" creationId="{C1122A24-5C09-3535-D893-B96A7CCF747B}"/>
          </ac:picMkLst>
        </pc:picChg>
      </pc:sldChg>
    </pc:docChg>
  </pc:docChgLst>
  <pc:docChgLst>
    <pc:chgData name="BARRON, ROYCE W CIV USAF AETC HOLM CENTER/JR-RD4" userId="011722cb-2f00-4ce4-87bc-b1ce8703dd86" providerId="ADAL" clId="{B8AAD45E-EF16-42B1-B110-B2D3CA66FFD9}"/>
    <pc:docChg chg="undo custSel modSld">
      <pc:chgData name="BARRON, ROYCE W CIV USAF AETC HOLM CENTER/JR-RD4" userId="011722cb-2f00-4ce4-87bc-b1ce8703dd86" providerId="ADAL" clId="{B8AAD45E-EF16-42B1-B110-B2D3CA66FFD9}" dt="2023-01-30T16:07:52.870" v="211" actId="1076"/>
      <pc:docMkLst>
        <pc:docMk/>
      </pc:docMkLst>
      <pc:sldChg chg="addSp delSp modSp mod">
        <pc:chgData name="BARRON, ROYCE W CIV USAF AETC HOLM CENTER/JR-RD4" userId="011722cb-2f00-4ce4-87bc-b1ce8703dd86" providerId="ADAL" clId="{B8AAD45E-EF16-42B1-B110-B2D3CA66FFD9}" dt="2023-01-30T16:07:52.870" v="211" actId="1076"/>
        <pc:sldMkLst>
          <pc:docMk/>
          <pc:sldMk cId="1374882176" sldId="257"/>
        </pc:sldMkLst>
        <pc:spChg chg="mod">
          <ac:chgData name="BARRON, ROYCE W CIV USAF AETC HOLM CENTER/JR-RD4" userId="011722cb-2f00-4ce4-87bc-b1ce8703dd86" providerId="ADAL" clId="{B8AAD45E-EF16-42B1-B110-B2D3CA66FFD9}" dt="2023-01-30T16:05:01.845" v="208" actId="1076"/>
          <ac:spMkLst>
            <pc:docMk/>
            <pc:sldMk cId="1374882176" sldId="257"/>
            <ac:spMk id="9" creationId="{3C98C89D-52DC-F95A-FCCD-EFF3BDA3C7C0}"/>
          </ac:spMkLst>
        </pc:spChg>
        <pc:spChg chg="mod">
          <ac:chgData name="BARRON, ROYCE W CIV USAF AETC HOLM CENTER/JR-RD4" userId="011722cb-2f00-4ce4-87bc-b1ce8703dd86" providerId="ADAL" clId="{B8AAD45E-EF16-42B1-B110-B2D3CA66FFD9}" dt="2023-01-30T16:00:37.093" v="160" actId="6549"/>
          <ac:spMkLst>
            <pc:docMk/>
            <pc:sldMk cId="1374882176" sldId="257"/>
            <ac:spMk id="11" creationId="{1B80CC1F-2A86-42D9-B4F2-4A5CA647ABFB}"/>
          </ac:spMkLst>
        </pc:spChg>
        <pc:spChg chg="mod">
          <ac:chgData name="BARRON, ROYCE W CIV USAF AETC HOLM CENTER/JR-RD4" userId="011722cb-2f00-4ce4-87bc-b1ce8703dd86" providerId="ADAL" clId="{B8AAD45E-EF16-42B1-B110-B2D3CA66FFD9}" dt="2023-01-30T16:07:52.870" v="211" actId="1076"/>
          <ac:spMkLst>
            <pc:docMk/>
            <pc:sldMk cId="1374882176" sldId="257"/>
            <ac:spMk id="12" creationId="{EA0F15C0-CAD6-4372-5274-035E84C6A51D}"/>
          </ac:spMkLst>
        </pc:spChg>
        <pc:picChg chg="add del mod ord">
          <ac:chgData name="BARRON, ROYCE W CIV USAF AETC HOLM CENTER/JR-RD4" userId="011722cb-2f00-4ce4-87bc-b1ce8703dd86" providerId="ADAL" clId="{B8AAD45E-EF16-42B1-B110-B2D3CA66FFD9}" dt="2023-01-30T15:59:01.314" v="149" actId="1076"/>
          <ac:picMkLst>
            <pc:docMk/>
            <pc:sldMk cId="1374882176" sldId="257"/>
            <ac:picMk id="5" creationId="{B9FF4E0A-640B-C4B3-0F35-34AD200D2C38}"/>
          </ac:picMkLst>
        </pc:picChg>
        <pc:picChg chg="add del mod ord">
          <ac:chgData name="BARRON, ROYCE W CIV USAF AETC HOLM CENTER/JR-RD4" userId="011722cb-2f00-4ce4-87bc-b1ce8703dd86" providerId="ADAL" clId="{B8AAD45E-EF16-42B1-B110-B2D3CA66FFD9}" dt="2023-01-30T15:56:25.860" v="126" actId="931"/>
          <ac:picMkLst>
            <pc:docMk/>
            <pc:sldMk cId="1374882176" sldId="257"/>
            <ac:picMk id="13" creationId="{83D6DFC7-D4B0-6D84-C552-F36F7F50CEC2}"/>
          </ac:picMkLst>
        </pc:picChg>
        <pc:picChg chg="mod">
          <ac:chgData name="BARRON, ROYCE W CIV USAF AETC HOLM CENTER/JR-RD4" userId="011722cb-2f00-4ce4-87bc-b1ce8703dd86" providerId="ADAL" clId="{B8AAD45E-EF16-42B1-B110-B2D3CA66FFD9}" dt="2023-01-30T16:03:09.576" v="165" actId="14100"/>
          <ac:picMkLst>
            <pc:docMk/>
            <pc:sldMk cId="1374882176" sldId="257"/>
            <ac:picMk id="14" creationId="{C1122A24-5C09-3535-D893-B96A7CCF747B}"/>
          </ac:picMkLst>
        </pc:picChg>
        <pc:picChg chg="mod">
          <ac:chgData name="BARRON, ROYCE W CIV USAF AETC HOLM CENTER/JR-RD4" userId="011722cb-2f00-4ce4-87bc-b1ce8703dd86" providerId="ADAL" clId="{B8AAD45E-EF16-42B1-B110-B2D3CA66FFD9}" dt="2023-01-30T16:03:03.396" v="164" actId="14100"/>
          <ac:picMkLst>
            <pc:docMk/>
            <pc:sldMk cId="1374882176" sldId="257"/>
            <ac:picMk id="1026" creationId="{0D1DA5FD-3364-714E-C242-FEEA0A5320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4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4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3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3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2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1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8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9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B852A-5296-4806-ABBC-F726A5E7A4F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1ECC1-D68D-48C8-BD8B-73E9F288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9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9FF4E0A-640B-C4B3-0F35-34AD200D2C3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96" y="-520018"/>
            <a:ext cx="7808239" cy="722916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C98C89D-52DC-F95A-FCCD-EFF3BDA3C7C0}"/>
              </a:ext>
            </a:extLst>
          </p:cNvPr>
          <p:cNvSpPr/>
          <p:nvPr/>
        </p:nvSpPr>
        <p:spPr>
          <a:xfrm>
            <a:off x="947360" y="983504"/>
            <a:ext cx="7331199" cy="530915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Button">
              <a:avLst>
                <a:gd name="adj" fmla="val 10796080"/>
              </a:avLst>
            </a:prstTxWarp>
            <a:spAutoFit/>
          </a:bodyPr>
          <a:lstStyle/>
          <a:p>
            <a:pPr algn="ctr"/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Air Force Junior Reserve Officer Training Corps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7BE6AB-6B2C-64BE-57BF-96B989F3BE38}"/>
              </a:ext>
            </a:extLst>
          </p:cNvPr>
          <p:cNvSpPr/>
          <p:nvPr/>
        </p:nvSpPr>
        <p:spPr>
          <a:xfrm>
            <a:off x="158262" y="148856"/>
            <a:ext cx="8825719" cy="65602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26" name="Picture 2" descr="Aerospace (AFJROTC) / About AFJROTC">
            <a:extLst>
              <a:ext uri="{FF2B5EF4-FFF2-40B4-BE49-F238E27FC236}">
                <a16:creationId xmlns:a16="http://schemas.microsoft.com/office/drawing/2014/main" id="{0D1DA5FD-3364-714E-C242-FEEA0A532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11" y="1610424"/>
            <a:ext cx="1613891" cy="138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B80CC1F-2A86-42D9-B4F2-4A5CA647ABFB}"/>
              </a:ext>
            </a:extLst>
          </p:cNvPr>
          <p:cNvSpPr txBox="1"/>
          <p:nvPr/>
        </p:nvSpPr>
        <p:spPr>
          <a:xfrm>
            <a:off x="2850130" y="406362"/>
            <a:ext cx="2535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0F15C0-CAD6-4372-5274-035E84C6A51D}"/>
              </a:ext>
            </a:extLst>
          </p:cNvPr>
          <p:cNvSpPr txBox="1"/>
          <p:nvPr/>
        </p:nvSpPr>
        <p:spPr>
          <a:xfrm>
            <a:off x="2454990" y="1733453"/>
            <a:ext cx="423224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latin typeface="Agency FB" panose="020B0503020202020204" pitchFamily="34" charset="0"/>
              </a:rPr>
              <a:t>Kitty Hawk Honor Society</a:t>
            </a:r>
          </a:p>
          <a:p>
            <a:pPr algn="ctr">
              <a:spcAft>
                <a:spcPts val="600"/>
              </a:spcAft>
            </a:pPr>
            <a:r>
              <a:rPr lang="en-US" sz="2600" b="1" dirty="0">
                <a:latin typeface="Agency FB" panose="020B0503020202020204" pitchFamily="34" charset="0"/>
              </a:rPr>
              <a:t>Your Unit # and High School</a:t>
            </a:r>
          </a:p>
          <a:p>
            <a:pPr algn="ctr"/>
            <a:endParaRPr lang="en-US" sz="1000" b="1" dirty="0">
              <a:latin typeface="Agency FB" panose="020B0503020202020204" pitchFamily="34" charset="0"/>
            </a:endParaRPr>
          </a:p>
          <a:p>
            <a:pPr algn="ctr"/>
            <a:r>
              <a:rPr lang="en-US" sz="2200" b="1" dirty="0">
                <a:latin typeface="Agency FB" panose="020B0503020202020204" pitchFamily="34" charset="0"/>
              </a:rPr>
              <a:t>certifies that</a:t>
            </a:r>
          </a:p>
          <a:p>
            <a:pPr algn="ctr"/>
            <a:endParaRPr lang="en-US" sz="2200" b="1" dirty="0">
              <a:latin typeface="Agency FB" panose="020B0503020202020204" pitchFamily="34" charset="0"/>
            </a:endParaRPr>
          </a:p>
          <a:p>
            <a:pPr algn="ctr"/>
            <a:r>
              <a:rPr lang="en-US" sz="3000" b="1" i="1" dirty="0">
                <a:latin typeface="Agency FB" panose="020B0503020202020204" pitchFamily="34" charset="0"/>
              </a:rPr>
              <a:t>(Cadet Rank and Name)</a:t>
            </a:r>
          </a:p>
          <a:p>
            <a:pPr algn="ctr"/>
            <a:endParaRPr lang="en-US" sz="800" b="1" dirty="0">
              <a:latin typeface="Agency FB" panose="020B0503020202020204" pitchFamily="34" charset="0"/>
            </a:endParaRPr>
          </a:p>
          <a:p>
            <a:pPr algn="ctr"/>
            <a:r>
              <a:rPr lang="en-US" sz="2200" b="1" dirty="0">
                <a:latin typeface="Agency FB" panose="020B0503020202020204" pitchFamily="34" charset="0"/>
              </a:rPr>
              <a:t>is recognized as an active member</a:t>
            </a:r>
          </a:p>
          <a:p>
            <a:pPr algn="ctr"/>
            <a:endParaRPr lang="en-US" sz="800" b="1" dirty="0">
              <a:latin typeface="Agency FB" panose="020B0503020202020204" pitchFamily="34" charset="0"/>
            </a:endParaRPr>
          </a:p>
          <a:p>
            <a:pPr algn="ctr"/>
            <a:r>
              <a:rPr lang="en-US" sz="2400" b="1" i="1" dirty="0">
                <a:latin typeface="Agency FB" panose="020B0503020202020204" pitchFamily="34" charset="0"/>
              </a:rPr>
              <a:t>(Month and Year)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25B04A-FEF8-CD67-225B-48620F5EEFAD}"/>
              </a:ext>
            </a:extLst>
          </p:cNvPr>
          <p:cNvSpPr txBox="1"/>
          <p:nvPr/>
        </p:nvSpPr>
        <p:spPr>
          <a:xfrm>
            <a:off x="5580739" y="6011542"/>
            <a:ext cx="3110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gency FB" panose="020B0503020202020204" pitchFamily="34" charset="0"/>
              </a:rPr>
              <a:t>Senior Aerospace Science Instructor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4551E7-7461-7AFA-876E-C086824D0A99}"/>
              </a:ext>
            </a:extLst>
          </p:cNvPr>
          <p:cNvSpPr txBox="1"/>
          <p:nvPr/>
        </p:nvSpPr>
        <p:spPr>
          <a:xfrm>
            <a:off x="595168" y="6021687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gency FB" panose="020B0503020202020204" pitchFamily="34" charset="0"/>
              </a:rPr>
              <a:t>Commander, Kitty Hawk Honor Society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FDE373-D81B-1C45-EFAB-79FC68B11754}"/>
              </a:ext>
            </a:extLst>
          </p:cNvPr>
          <p:cNvCxnSpPr>
            <a:cxnSpLocks/>
          </p:cNvCxnSpPr>
          <p:nvPr/>
        </p:nvCxnSpPr>
        <p:spPr>
          <a:xfrm>
            <a:off x="265814" y="6070593"/>
            <a:ext cx="39499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22448D-3FE4-6EEA-F52F-4B97708CC50F}"/>
              </a:ext>
            </a:extLst>
          </p:cNvPr>
          <p:cNvCxnSpPr>
            <a:cxnSpLocks/>
          </p:cNvCxnSpPr>
          <p:nvPr/>
        </p:nvCxnSpPr>
        <p:spPr>
          <a:xfrm>
            <a:off x="5238723" y="6057591"/>
            <a:ext cx="36235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C1122A24-5C09-3535-D893-B96A7CCF7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477" y="1577231"/>
            <a:ext cx="1415760" cy="141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82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47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Darin Boesiger</dc:creator>
  <cp:lastModifiedBy>BARRON, ROYCE W CIV USAF AETC HOLM CENTER/JR-RD4</cp:lastModifiedBy>
  <cp:revision>17</cp:revision>
  <cp:lastPrinted>2023-01-30T16:06:54Z</cp:lastPrinted>
  <dcterms:created xsi:type="dcterms:W3CDTF">2022-11-15T19:31:15Z</dcterms:created>
  <dcterms:modified xsi:type="dcterms:W3CDTF">2023-01-30T16:07:57Z</dcterms:modified>
</cp:coreProperties>
</file>